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61" r:id="rId3"/>
    <p:sldId id="262" r:id="rId4"/>
    <p:sldId id="258" r:id="rId5"/>
    <p:sldId id="263" r:id="rId6"/>
    <p:sldId id="264" r:id="rId7"/>
    <p:sldId id="265" r:id="rId8"/>
    <p:sldId id="266" r:id="rId9"/>
    <p:sldId id="260" r:id="rId10"/>
    <p:sldId id="259" r:id="rId11"/>
    <p:sldId id="268" r:id="rId1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nuela de Zeeuw" initials="MdZ" lastIdx="1" clrIdx="0">
    <p:extLst>
      <p:ext uri="{19B8F6BF-5375-455C-9EA6-DF929625EA0E}">
        <p15:presenceInfo xmlns:p15="http://schemas.microsoft.com/office/powerpoint/2012/main" userId="Manuela de Zeeuw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C130"/>
    <a:srgbClr val="14ADD6"/>
    <a:srgbClr val="084150"/>
    <a:srgbClr val="0C627A"/>
    <a:srgbClr val="72D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003" autoAdjust="0"/>
    <p:restoredTop sz="81006" autoAdjust="0"/>
  </p:normalViewPr>
  <p:slideViewPr>
    <p:cSldViewPr snapToGrid="0">
      <p:cViewPr varScale="1">
        <p:scale>
          <a:sx n="55" d="100"/>
          <a:sy n="55" d="100"/>
        </p:scale>
        <p:origin x="868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6B6357-8CC2-4B42-865E-CA560C0988B5}" type="datetimeFigureOut">
              <a:rPr lang="nl-NL" smtClean="0"/>
              <a:t>31-1-2025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E1E78-C2FD-4C79-BA21-5A1BF006DAD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20953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415934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485988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34382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707794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63088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59009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732677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701452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730903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50752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E1E78-C2FD-4C79-BA21-5A1BF006DAD4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79053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5C7EA7-8357-4A67-AE4C-9A1637BCB8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6569BB1-5CB3-4451-A61B-C1A939FED6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4B4883A-1129-4241-B876-DA7C73F2B5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31-1-2025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D6988DA-EC93-4695-9369-8083E549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4ABFFA3-DDF3-46B7-9D19-40820A703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1918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86E8A0-3DEE-414A-AC66-4639E22FF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0A2560A1-4264-4669-B435-7F7128EAB5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9367B44-27CA-463E-BE2A-125AB758B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31-1-2025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BEF85FA-D729-4615-9289-0F83D21B5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0159D20-222D-4953-91CF-F1E6533D4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59919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1728AFC7-A505-4773-99FE-A36DC335BE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44273DC6-620B-41CA-9A19-370407E476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952D775-4B4D-4CE9-9AF6-6DB37BA32F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31-1-2025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B5774FD-7985-421F-A8D0-87576310D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D8E6A96-571A-40A2-ADAF-965ACE40B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90141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D721D2-7456-4C08-8526-DD0C386902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940970C-ABF1-4113-BDDF-EE23AAC931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520C250-8BA8-4B18-BEDE-541422F46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31-1-2025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39C9664-9AAF-4C8B-A471-A9A072963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19FFB5D-7EEC-4EB7-84E3-A4BA94192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39274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0689E51-B885-4D09-ADFA-9B9314E7B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5D67870-4A61-4442-8772-063FBD9ECC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DBF33C9-EB1A-4ED9-ABD5-33BFE05DE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31-1-2025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058A78B-5D35-42EC-BB13-E188C5B4E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08F5B96-8A2B-4517-96DD-DAA15277D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866950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91E556-93E9-4C81-BBFB-A96B69EBE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C396ECC-B384-4F2B-BE34-938AB66734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EDA70D3-3A00-4C3F-A392-A6A926EF4B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2D595852-1184-420E-85FD-E20C00ED9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31-1-2025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9D9E6391-C875-422C-A505-67F215157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B7A00AF3-4B68-4B72-82FA-ED5F3A6F4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38947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DC3AE3-BC97-4648-846B-3EB9ECB02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FE23C1B-88E7-4330-82C2-BD8D1623BE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3974175-3AB7-46BE-A5E6-12816E635A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1F7B37E4-F303-4D52-B86F-B154CF346A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A10C6847-74AE-4FF9-9A27-2D42EA1410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13987177-BCE3-4B40-985C-1AC1BF5FB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31-1-2025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887CF2FE-E420-4B93-ACF1-6850838DB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456A4843-630B-4833-822A-E891C9408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30883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47FB8FD-28D9-4879-83DF-AE48CC7351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87D0BE1A-519C-4775-B4DE-67D5CD8EB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31-1-2025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4D738830-FB98-47B3-81F1-D8A8495447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1E6C86F-26DB-4223-ACE2-AD7982697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99466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CBF45E49-E39D-4069-A54A-BC6DB91ED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31-1-2025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EF27BED1-2A4F-47A0-9862-5D804AA13A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38E78E75-D020-4CC6-BFCB-CF93F472F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44960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694449-7C78-4752-ADBD-42062B8D8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17A3A7A-66C7-4D49-B480-17ABD96BE3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2683AB9-EFA5-44BD-BCC3-BEE493540E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345A8BC-E7C4-4017-A60E-EE86FBFBC9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31-1-2025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0DFD7299-A657-4B03-B23B-8C38C333FB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5193B089-EA0D-4FC7-B8BB-160FF31A5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94637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36F9FE8-BAA9-4776-9623-0D8559DEDB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E80EB86-76D3-4B1B-83D3-35FC51CDEC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0D413604-AA7A-42C2-884F-9B7BEF73AE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3A5B775E-D04D-4585-8DBE-6CB956A704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AC7A-2959-4BB7-A7EB-24FA90B5F8ED}" type="datetimeFigureOut">
              <a:rPr lang="nl-NL" smtClean="0"/>
              <a:t>31-1-2025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839AC139-FB92-4263-9EC8-A9E41B8FF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2A3DEFCA-BE8D-4772-AC87-3EE63C788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25146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DA792B7B-FD64-4F5B-9B43-FB50D3C1AF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082E044-84EC-48FF-A2BF-43DB6747B2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4F3E8B0-C18B-46F9-9C74-EE8D15453A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5DAC7A-2959-4BB7-A7EB-24FA90B5F8ED}" type="datetimeFigureOut">
              <a:rPr lang="nl-NL" smtClean="0"/>
              <a:t>31-1-2025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A17C70B-CF54-416C-AF01-9DA1104630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172F111-4A69-41A8-93A6-D8BAA44595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025848-151B-4BE4-A293-E7F2AB4FF41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72759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Noto Sans" panose="020B0502040504020204" pitchFamily="34" charset="0"/>
          <a:ea typeface="Noto Sans" panose="020B0502040504020204" pitchFamily="34" charset="0"/>
          <a:cs typeface="Noto Sans" panose="020B050204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Noto Sans" panose="020B0502040504020204" pitchFamily="34" charset="0"/>
          <a:ea typeface="Noto Sans" panose="020B0502040504020204" pitchFamily="34" charset="0"/>
          <a:cs typeface="Noto Sans" panose="020B050204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Noto Sans" panose="020B0502040504020204" pitchFamily="34" charset="0"/>
          <a:ea typeface="Noto Sans" panose="020B0502040504020204" pitchFamily="34" charset="0"/>
          <a:cs typeface="Noto Sans" panose="020B050204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Noto Sans" panose="020B0502040504020204" pitchFamily="34" charset="0"/>
          <a:ea typeface="Noto Sans" panose="020B0502040504020204" pitchFamily="34" charset="0"/>
          <a:cs typeface="Noto Sans" panose="020B050204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Noto Sans" panose="020B0502040504020204" pitchFamily="34" charset="0"/>
          <a:ea typeface="Noto Sans" panose="020B0502040504020204" pitchFamily="34" charset="0"/>
          <a:cs typeface="Noto Sans" panose="020B050204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Noto Sans" panose="020B0502040504020204" pitchFamily="34" charset="0"/>
          <a:ea typeface="Noto Sans" panose="020B0502040504020204" pitchFamily="34" charset="0"/>
          <a:cs typeface="Noto Sans" panose="020B050204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3" Type="http://schemas.microsoft.com/office/2007/relationships/hdphoto" Target="../media/hdphoto4.wdp"/><Relationship Id="rId18" Type="http://schemas.openxmlformats.org/officeDocument/2006/relationships/image" Target="../media/image13.png"/><Relationship Id="rId26" Type="http://schemas.microsoft.com/office/2007/relationships/hdphoto" Target="../media/hdphoto10.wdp"/><Relationship Id="rId39" Type="http://schemas.microsoft.com/office/2007/relationships/hdphoto" Target="../media/hdphoto16.wdp"/><Relationship Id="rId21" Type="http://schemas.microsoft.com/office/2007/relationships/hdphoto" Target="../media/hdphoto8.wdp"/><Relationship Id="rId34" Type="http://schemas.microsoft.com/office/2007/relationships/hdphoto" Target="../media/hdphoto14.wdp"/><Relationship Id="rId42" Type="http://schemas.microsoft.com/office/2007/relationships/hdphoto" Target="../media/hdphoto17.wdp"/><Relationship Id="rId47" Type="http://schemas.microsoft.com/office/2007/relationships/hdphoto" Target="../media/hdphoto19.wdp"/><Relationship Id="rId50" Type="http://schemas.openxmlformats.org/officeDocument/2006/relationships/image" Target="../media/image31.png"/><Relationship Id="rId7" Type="http://schemas.microsoft.com/office/2007/relationships/hdphoto" Target="../media/hdphoto2.wdp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2.png"/><Relationship Id="rId29" Type="http://schemas.openxmlformats.org/officeDocument/2006/relationships/image" Target="../media/image19.png"/><Relationship Id="rId11" Type="http://schemas.microsoft.com/office/2007/relationships/hdphoto" Target="../media/hdphoto3.wdp"/><Relationship Id="rId24" Type="http://schemas.microsoft.com/office/2007/relationships/hdphoto" Target="../media/hdphoto9.wdp"/><Relationship Id="rId32" Type="http://schemas.microsoft.com/office/2007/relationships/hdphoto" Target="../media/hdphoto13.wdp"/><Relationship Id="rId37" Type="http://schemas.openxmlformats.org/officeDocument/2006/relationships/image" Target="../media/image23.png"/><Relationship Id="rId40" Type="http://schemas.openxmlformats.org/officeDocument/2006/relationships/image" Target="../media/image25.png"/><Relationship Id="rId45" Type="http://schemas.microsoft.com/office/2007/relationships/hdphoto" Target="../media/hdphoto18.wdp"/><Relationship Id="rId53" Type="http://schemas.openxmlformats.org/officeDocument/2006/relationships/image" Target="../media/image32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19" Type="http://schemas.microsoft.com/office/2007/relationships/hdphoto" Target="../media/hdphoto7.wdp"/><Relationship Id="rId31" Type="http://schemas.openxmlformats.org/officeDocument/2006/relationships/image" Target="../media/image20.png"/><Relationship Id="rId44" Type="http://schemas.openxmlformats.org/officeDocument/2006/relationships/image" Target="../media/image28.png"/><Relationship Id="rId52" Type="http://schemas.openxmlformats.org/officeDocument/2006/relationships/image" Target="../media/image3.png"/><Relationship Id="rId4" Type="http://schemas.microsoft.com/office/2007/relationships/hdphoto" Target="../media/hdphoto1.wdp"/><Relationship Id="rId9" Type="http://schemas.openxmlformats.org/officeDocument/2006/relationships/image" Target="../media/image8.png"/><Relationship Id="rId14" Type="http://schemas.openxmlformats.org/officeDocument/2006/relationships/image" Target="../media/image11.png"/><Relationship Id="rId22" Type="http://schemas.openxmlformats.org/officeDocument/2006/relationships/image" Target="../media/image15.png"/><Relationship Id="rId27" Type="http://schemas.openxmlformats.org/officeDocument/2006/relationships/image" Target="../media/image18.png"/><Relationship Id="rId30" Type="http://schemas.microsoft.com/office/2007/relationships/hdphoto" Target="../media/hdphoto12.wdp"/><Relationship Id="rId35" Type="http://schemas.openxmlformats.org/officeDocument/2006/relationships/image" Target="../media/image22.png"/><Relationship Id="rId43" Type="http://schemas.openxmlformats.org/officeDocument/2006/relationships/image" Target="../media/image27.png"/><Relationship Id="rId48" Type="http://schemas.openxmlformats.org/officeDocument/2006/relationships/image" Target="../media/image30.png"/><Relationship Id="rId8" Type="http://schemas.openxmlformats.org/officeDocument/2006/relationships/image" Target="../media/image7.png"/><Relationship Id="rId51" Type="http://schemas.microsoft.com/office/2007/relationships/hdphoto" Target="../media/hdphoto21.wdp"/><Relationship Id="rId3" Type="http://schemas.openxmlformats.org/officeDocument/2006/relationships/image" Target="../media/image4.png"/><Relationship Id="rId12" Type="http://schemas.openxmlformats.org/officeDocument/2006/relationships/image" Target="../media/image10.png"/><Relationship Id="rId17" Type="http://schemas.microsoft.com/office/2007/relationships/hdphoto" Target="../media/hdphoto6.wdp"/><Relationship Id="rId25" Type="http://schemas.openxmlformats.org/officeDocument/2006/relationships/image" Target="../media/image17.png"/><Relationship Id="rId33" Type="http://schemas.openxmlformats.org/officeDocument/2006/relationships/image" Target="../media/image21.png"/><Relationship Id="rId38" Type="http://schemas.openxmlformats.org/officeDocument/2006/relationships/image" Target="../media/image24.png"/><Relationship Id="rId46" Type="http://schemas.openxmlformats.org/officeDocument/2006/relationships/image" Target="../media/image29.png"/><Relationship Id="rId20" Type="http://schemas.openxmlformats.org/officeDocument/2006/relationships/image" Target="../media/image14.png"/><Relationship Id="rId41" Type="http://schemas.openxmlformats.org/officeDocument/2006/relationships/image" Target="../media/image26.png"/><Relationship Id="rId54" Type="http://schemas.microsoft.com/office/2007/relationships/hdphoto" Target="../media/hdphoto22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5" Type="http://schemas.microsoft.com/office/2007/relationships/hdphoto" Target="../media/hdphoto5.wdp"/><Relationship Id="rId23" Type="http://schemas.openxmlformats.org/officeDocument/2006/relationships/image" Target="../media/image16.png"/><Relationship Id="rId28" Type="http://schemas.microsoft.com/office/2007/relationships/hdphoto" Target="../media/hdphoto11.wdp"/><Relationship Id="rId36" Type="http://schemas.microsoft.com/office/2007/relationships/hdphoto" Target="../media/hdphoto15.wdp"/><Relationship Id="rId49" Type="http://schemas.microsoft.com/office/2007/relationships/hdphoto" Target="../media/hdphoto20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3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3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3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3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5F2A1F-DC40-48AF-BDAB-E33920B11D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1251" y="2505842"/>
            <a:ext cx="9776749" cy="1184071"/>
          </a:xfrm>
        </p:spPr>
        <p:txBody>
          <a:bodyPr>
            <a:normAutofit/>
          </a:bodyPr>
          <a:lstStyle/>
          <a:p>
            <a:pPr algn="l"/>
            <a:r>
              <a:rPr lang="nl-NL" sz="4000" b="1" dirty="0">
                <a:solidFill>
                  <a:schemeClr val="tx2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Thema Natuur</a:t>
            </a:r>
            <a:br>
              <a:rPr lang="nl-NL" sz="5400" dirty="0">
                <a:solidFill>
                  <a:schemeClr val="tx2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nl-NL" sz="2800" dirty="0">
                <a:solidFill>
                  <a:schemeClr val="tx2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 natuur als bondgenoot</a:t>
            </a:r>
            <a:endParaRPr lang="nl-NL" sz="5400" dirty="0">
              <a:solidFill>
                <a:schemeClr val="tx2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2C8A1CAC-37CE-4206-B340-DBD648B479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1" y="941763"/>
            <a:ext cx="8611566" cy="1184071"/>
          </a:xfrm>
          <a:solidFill>
            <a:schemeClr val="tx2"/>
          </a:solidFill>
        </p:spPr>
        <p:txBody>
          <a:bodyPr anchor="ctr">
            <a:normAutofit/>
          </a:bodyPr>
          <a:lstStyle/>
          <a:p>
            <a:pPr algn="l"/>
            <a:r>
              <a:rPr lang="nl-NL" sz="4000" b="1" dirty="0">
                <a:solidFill>
                  <a:schemeClr val="accent4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	Les 1. Natuur op het schoolplein</a:t>
            </a:r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AF4CD13E-A55E-4AF9-9CF8-7697BB29B9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7713" y="4601943"/>
            <a:ext cx="3724372" cy="1618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0863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9AFEBA5E-045A-4F66-B2CE-59AFA27F10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60276">
            <a:off x="2713221" y="554760"/>
            <a:ext cx="5699996" cy="5893873"/>
          </a:xfr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03482AE4-F5BD-431B-A7AF-7BBA89EAB553}"/>
              </a:ext>
            </a:extLst>
          </p:cNvPr>
          <p:cNvSpPr txBox="1"/>
          <p:nvPr/>
        </p:nvSpPr>
        <p:spPr>
          <a:xfrm>
            <a:off x="4870008" y="3697600"/>
            <a:ext cx="2744289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b="1" dirty="0">
                <a:solidFill>
                  <a:schemeClr val="accent4"/>
                </a:solidFill>
                <a:latin typeface="Noto Sans" panose="020B0502040504020204"/>
                <a:ea typeface="Noto Sans ExtraBold" panose="020B0502040504020204" pitchFamily="34" charset="0"/>
                <a:cs typeface="Noto Sans ExtraBold" panose="020B0502040504020204" pitchFamily="34" charset="0"/>
              </a:rPr>
              <a:t>Challenge</a:t>
            </a:r>
          </a:p>
          <a:p>
            <a:pPr algn="ctr"/>
            <a:endParaRPr lang="nl-NL" sz="700" b="1" dirty="0">
              <a:solidFill>
                <a:schemeClr val="bg1"/>
              </a:solidFill>
              <a:latin typeface="Noto Sans" panose="020B0502040504020204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r>
              <a:rPr lang="nl-NL" sz="2400" b="1" dirty="0">
                <a:solidFill>
                  <a:schemeClr val="accent4"/>
                </a:solidFill>
                <a:latin typeface="Noto Sans" panose="020B0502040504020204"/>
                <a:ea typeface="Noto Sans Medium" panose="020B0502040504020204" pitchFamily="34" charset="0"/>
                <a:cs typeface="Noto Sans Medium" panose="020B0502040504020204" pitchFamily="34" charset="0"/>
              </a:rPr>
              <a:t>Verbeter het schoolplein met hulp van de natuur 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D193B216-B74F-4602-8E2B-017A6DF510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9362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9908CFDF-B9A8-41F4-817B-6F2FA45BE0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2662"/>
          <a:stretch/>
        </p:blipFill>
        <p:spPr>
          <a:xfrm>
            <a:off x="0" y="0"/>
            <a:ext cx="12192000" cy="6858000"/>
          </a:xfr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8F7D8AB0-C5B6-5E41-876E-47759A2C485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  <p:sp>
        <p:nvSpPr>
          <p:cNvPr id="4" name="Rechthoek 3">
            <a:extLst>
              <a:ext uri="{FF2B5EF4-FFF2-40B4-BE49-F238E27FC236}">
                <a16:creationId xmlns:a16="http://schemas.microsoft.com/office/drawing/2014/main" id="{1E6137BB-CC9B-44F0-9C85-EDDFA96CAE63}"/>
              </a:ext>
            </a:extLst>
          </p:cNvPr>
          <p:cNvSpPr/>
          <p:nvPr/>
        </p:nvSpPr>
        <p:spPr>
          <a:xfrm>
            <a:off x="-826160" y="2389527"/>
            <a:ext cx="138443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9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Volgende les</a:t>
            </a:r>
            <a:endParaRPr lang="nl-NL" sz="9600" dirty="0">
              <a:solidFill>
                <a:srgbClr val="94C13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0684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>
            <a:extLst>
              <a:ext uri="{FF2B5EF4-FFF2-40B4-BE49-F238E27FC236}">
                <a16:creationId xmlns:a16="http://schemas.microsoft.com/office/drawing/2014/main" id="{C582B512-88A1-492B-B034-3846152AAED4}"/>
              </a:ext>
            </a:extLst>
          </p:cNvPr>
          <p:cNvSpPr txBox="1">
            <a:spLocks/>
          </p:cNvSpPr>
          <p:nvPr/>
        </p:nvSpPr>
        <p:spPr>
          <a:xfrm>
            <a:off x="3512916" y="2235200"/>
            <a:ext cx="5166167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9600" b="1" dirty="0">
                <a:solidFill>
                  <a:srgbClr val="14ADD6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Natuur</a:t>
            </a:r>
            <a:endParaRPr lang="nl-NL" sz="4000" b="1" dirty="0">
              <a:solidFill>
                <a:srgbClr val="94C13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1C2670BD-2B28-4F02-B9AC-170AF3C7C3EF}"/>
              </a:ext>
            </a:extLst>
          </p:cNvPr>
          <p:cNvSpPr txBox="1">
            <a:spLocks/>
          </p:cNvSpPr>
          <p:nvPr/>
        </p:nvSpPr>
        <p:spPr>
          <a:xfrm rot="974829">
            <a:off x="2618325" y="1191795"/>
            <a:ext cx="975305" cy="1752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9600" b="1" dirty="0">
                <a:solidFill>
                  <a:srgbClr val="14ADD6"/>
                </a:solidFill>
                <a:latin typeface="Noto Sans SemiBold" panose="020B0502040504020204" pitchFamily="34" charset="0"/>
                <a:ea typeface="Noto Sans SemiBold" panose="020B0502040504020204" pitchFamily="34" charset="0"/>
                <a:cs typeface="Noto Sans SemiBold" panose="020B0502040504020204" pitchFamily="34" charset="0"/>
              </a:rPr>
              <a:t>?</a:t>
            </a:r>
            <a:endParaRPr lang="nl-NL" b="1" dirty="0">
              <a:solidFill>
                <a:srgbClr val="94C130"/>
              </a:solidFill>
              <a:latin typeface="Noto Sans SemiBold" panose="020B0502040504020204" pitchFamily="34" charset="0"/>
              <a:ea typeface="Noto Sans SemiBold" panose="020B0502040504020204" pitchFamily="34" charset="0"/>
              <a:cs typeface="Noto Sans SemiBold" panose="020B0502040504020204" pitchFamily="34" charset="0"/>
            </a:endParaRP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51AD722D-2F09-4FCA-BB22-2B891964541E}"/>
              </a:ext>
            </a:extLst>
          </p:cNvPr>
          <p:cNvSpPr txBox="1">
            <a:spLocks/>
          </p:cNvSpPr>
          <p:nvPr/>
        </p:nvSpPr>
        <p:spPr>
          <a:xfrm rot="882016">
            <a:off x="8910248" y="3389327"/>
            <a:ext cx="1203767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11500" b="1" dirty="0">
                <a:solidFill>
                  <a:srgbClr val="14ADD6"/>
                </a:solidFill>
                <a:latin typeface="Noto Sans SemiBold" panose="020B0502040504020204" pitchFamily="34" charset="0"/>
                <a:ea typeface="Noto Sans SemiBold" panose="020B0502040504020204" pitchFamily="34" charset="0"/>
                <a:cs typeface="Noto Sans SemiBold" panose="020B0502040504020204" pitchFamily="34" charset="0"/>
              </a:rPr>
              <a:t>?</a:t>
            </a:r>
            <a:endParaRPr lang="nl-NL" b="1" dirty="0">
              <a:solidFill>
                <a:srgbClr val="94C130"/>
              </a:solidFill>
              <a:latin typeface="Noto Sans SemiBold" panose="020B0502040504020204" pitchFamily="34" charset="0"/>
              <a:ea typeface="Noto Sans SemiBold" panose="020B0502040504020204" pitchFamily="34" charset="0"/>
              <a:cs typeface="Noto Sans SemiBold" panose="020B0502040504020204" pitchFamily="34" charset="0"/>
            </a:endParaRP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99A7F0B7-68BC-4FAE-9F92-A4CF077FD491}"/>
              </a:ext>
            </a:extLst>
          </p:cNvPr>
          <p:cNvSpPr txBox="1">
            <a:spLocks/>
          </p:cNvSpPr>
          <p:nvPr/>
        </p:nvSpPr>
        <p:spPr>
          <a:xfrm rot="20429529">
            <a:off x="1538108" y="2305009"/>
            <a:ext cx="1203767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11500" b="1" dirty="0">
                <a:solidFill>
                  <a:srgbClr val="14ADD6"/>
                </a:solidFill>
                <a:latin typeface="Noto Sans SemiBold" panose="020B0502040504020204" pitchFamily="34" charset="0"/>
                <a:ea typeface="Noto Sans SemiBold" panose="020B0502040504020204" pitchFamily="34" charset="0"/>
                <a:cs typeface="Noto Sans SemiBold" panose="020B0502040504020204" pitchFamily="34" charset="0"/>
              </a:rPr>
              <a:t>?</a:t>
            </a:r>
            <a:endParaRPr lang="nl-NL" b="1" dirty="0">
              <a:solidFill>
                <a:srgbClr val="94C130"/>
              </a:solidFill>
              <a:latin typeface="Noto Sans SemiBold" panose="020B0502040504020204" pitchFamily="34" charset="0"/>
              <a:ea typeface="Noto Sans SemiBold" panose="020B0502040504020204" pitchFamily="34" charset="0"/>
              <a:cs typeface="Noto Sans SemiBold" panose="020B0502040504020204" pitchFamily="34" charset="0"/>
            </a:endParaRP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BB4CD3E8-1D82-44D2-9A26-3114844050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232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ep 4">
            <a:extLst>
              <a:ext uri="{FF2B5EF4-FFF2-40B4-BE49-F238E27FC236}">
                <a16:creationId xmlns:a16="http://schemas.microsoft.com/office/drawing/2014/main" id="{A9FB7208-011C-4BD8-B46A-76ADE5A0EC4C}"/>
              </a:ext>
            </a:extLst>
          </p:cNvPr>
          <p:cNvGrpSpPr>
            <a:grpSpLocks noChangeAspect="1"/>
          </p:cNvGrpSpPr>
          <p:nvPr/>
        </p:nvGrpSpPr>
        <p:grpSpPr>
          <a:xfrm>
            <a:off x="252674" y="-162047"/>
            <a:ext cx="11764943" cy="7118432"/>
            <a:chOff x="-180243" y="-361050"/>
            <a:chExt cx="9630610" cy="5827044"/>
          </a:xfrm>
        </p:grpSpPr>
        <p:pic>
          <p:nvPicPr>
            <p:cNvPr id="6" name="Picture 6">
              <a:extLst>
                <a:ext uri="{FF2B5EF4-FFF2-40B4-BE49-F238E27FC236}">
                  <a16:creationId xmlns:a16="http://schemas.microsoft.com/office/drawing/2014/main" id="{95237B94-DF67-4FE1-94EF-4684322059B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241" b="89984" l="9994" r="89885">
                          <a14:foregroundMark x1="21623" y1="6583" x2="26953" y2="11511"/>
                          <a14:foregroundMark x1="40279" y1="6220" x2="40279" y2="6220"/>
                          <a14:foregroundMark x1="23804" y1="4604" x2="25863" y2="6220"/>
                          <a14:foregroundMark x1="28468" y1="4241" x2="28468" y2="424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9201" y="4138414"/>
              <a:ext cx="763449" cy="1144598"/>
            </a:xfrm>
            <a:prstGeom prst="rect">
              <a:avLst/>
            </a:prstGeom>
          </p:spPr>
        </p:pic>
        <p:pic>
          <p:nvPicPr>
            <p:cNvPr id="7" name="Google Shape;524;p34">
              <a:extLst>
                <a:ext uri="{FF2B5EF4-FFF2-40B4-BE49-F238E27FC236}">
                  <a16:creationId xmlns:a16="http://schemas.microsoft.com/office/drawing/2014/main" id="{3F8CE218-6BA4-4F5C-9A1B-0B491CBCADBC}"/>
                </a:ext>
              </a:extLst>
            </p:cNvPr>
            <p:cNvPicPr preferRelativeResize="0">
              <a:picLocks noChangeAspect="1"/>
            </p:cNvPicPr>
            <p:nvPr/>
          </p:nvPicPr>
          <p:blipFill rotWithShape="1">
            <a:blip r:embed="rId5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18897" b="35039"/>
            <a:stretch/>
          </p:blipFill>
          <p:spPr>
            <a:xfrm flipH="1">
              <a:off x="8238183" y="325780"/>
              <a:ext cx="1212184" cy="9709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Afbeelding 7" descr="Afbeelding met zwemmen, water, Zeezoogdier, onderwater&#10;&#10;Automatisch gegenereerde beschrijving">
              <a:extLst>
                <a:ext uri="{FF2B5EF4-FFF2-40B4-BE49-F238E27FC236}">
                  <a16:creationId xmlns:a16="http://schemas.microsoft.com/office/drawing/2014/main" id="{9833558A-B74D-41C0-9029-8A0868F308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8727" t="9666"/>
            <a:stretch/>
          </p:blipFill>
          <p:spPr>
            <a:xfrm>
              <a:off x="6857960" y="2925683"/>
              <a:ext cx="1827199" cy="1544090"/>
            </a:xfrm>
            <a:prstGeom prst="rect">
              <a:avLst/>
            </a:prstGeom>
          </p:spPr>
        </p:pic>
        <p:pic>
          <p:nvPicPr>
            <p:cNvPr id="9" name="Afbeelding 8">
              <a:extLst>
                <a:ext uri="{FF2B5EF4-FFF2-40B4-BE49-F238E27FC236}">
                  <a16:creationId xmlns:a16="http://schemas.microsoft.com/office/drawing/2014/main" id="{51690EB4-EED7-4528-AE43-C275B15925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1252" r="13673" b="12387"/>
            <a:stretch/>
          </p:blipFill>
          <p:spPr>
            <a:xfrm flipH="1">
              <a:off x="8332448" y="2249614"/>
              <a:ext cx="1023653" cy="524774"/>
            </a:xfrm>
            <a:prstGeom prst="rect">
              <a:avLst/>
            </a:prstGeom>
          </p:spPr>
        </p:pic>
        <p:pic>
          <p:nvPicPr>
            <p:cNvPr id="11" name="Google Shape;631;p37">
              <a:extLst>
                <a:ext uri="{FF2B5EF4-FFF2-40B4-BE49-F238E27FC236}">
                  <a16:creationId xmlns:a16="http://schemas.microsoft.com/office/drawing/2014/main" id="{F29A5126-34AC-4975-8CD9-EBF2D2733C45}"/>
                </a:ext>
              </a:extLst>
            </p:cNvPr>
            <p:cNvPicPr preferRelativeResize="0">
              <a:picLocks noChangeAspect="1"/>
            </p:cNvPicPr>
            <p:nvPr/>
          </p:nvPicPr>
          <p:blipFill>
            <a:blip r:embed="rId9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975723" flipH="1">
              <a:off x="2670251" y="3686681"/>
              <a:ext cx="1227797" cy="6446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Picture 10">
              <a:extLst>
                <a:ext uri="{FF2B5EF4-FFF2-40B4-BE49-F238E27FC236}">
                  <a16:creationId xmlns:a16="http://schemas.microsoft.com/office/drawing/2014/main" id="{410D0D6C-0244-4B1D-AE9D-BFD3128DEB6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9992" b="90939" l="9992" r="89981">
                          <a14:foregroundMark x1="49799" y1="88430" x2="52505" y2="90939"/>
                          <a14:foregroundMark x1="17439" y1="86489" x2="18886" y2="86003"/>
                          <a14:foregroundMark x1="50281" y1="78519" x2="52826" y2="7803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35969" y="1168477"/>
              <a:ext cx="973410" cy="64463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7BFDCE4F-BD7F-4350-96F3-A5A81A95591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10000" b="90000" l="10000" r="90000">
                          <a14:backgroundMark x1="58600" y1="46985" x2="58600" y2="4698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20605" y="1429211"/>
              <a:ext cx="960355" cy="1035263"/>
            </a:xfrm>
            <a:prstGeom prst="rect">
              <a:avLst/>
            </a:prstGeom>
          </p:spPr>
        </p:pic>
        <p:pic>
          <p:nvPicPr>
            <p:cNvPr id="14" name="Picture 14">
              <a:extLst>
                <a:ext uri="{FF2B5EF4-FFF2-40B4-BE49-F238E27FC236}">
                  <a16:creationId xmlns:a16="http://schemas.microsoft.com/office/drawing/2014/main" id="{5A83DAFB-7061-4E7F-B9ED-08C403CEE93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9988" b="91427" l="9989" r="89984">
                          <a14:foregroundMark x1="35392" y1="91427" x2="35392" y2="91427"/>
                          <a14:backgroundMark x1="34855" y1="80348" x2="43206" y2="86899"/>
                          <a14:backgroundMark x1="61037" y1="70603" x2="61037" y2="70603"/>
                          <a14:backgroundMark x1="58861" y1="71775" x2="60446" y2="69551"/>
                          <a14:backgroundMark x1="17642" y1="84230" x2="14876" y2="81116"/>
                          <a14:backgroundMark x1="29511" y1="81237" x2="39608" y2="78447"/>
                          <a14:backgroundMark x1="39608" y1="78447" x2="43502" y2="80793"/>
                          <a14:backgroundMark x1="51853" y1="83744" x2="56982" y2="88031"/>
                          <a14:backgroundMark x1="29807" y1="79579" x2="31982" y2="78245"/>
                          <a14:backgroundMark x1="43797" y1="80793" x2="48711" y2="81359"/>
                          <a14:backgroundMark x1="48711" y1="81359" x2="57062" y2="8596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42057" y="4438583"/>
              <a:ext cx="864342" cy="574078"/>
            </a:xfrm>
            <a:prstGeom prst="rect">
              <a:avLst/>
            </a:prstGeom>
          </p:spPr>
        </p:pic>
        <p:pic>
          <p:nvPicPr>
            <p:cNvPr id="15" name="Picture 16">
              <a:extLst>
                <a:ext uri="{FF2B5EF4-FFF2-40B4-BE49-F238E27FC236}">
                  <a16:creationId xmlns:a16="http://schemas.microsoft.com/office/drawing/2014/main" id="{20413FF0-C594-4CC0-A03F-FCC7061C9F7F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ackgroundRemoval t="6873" b="89940" l="9957" r="89977">
                          <a14:foregroundMark x1="40258" y1="12849" x2="55708" y2="7634"/>
                          <a14:foregroundMark x1="65729" y1="54880" x2="62322" y2="84761"/>
                          <a14:foregroundMark x1="51406" y1="6873" x2="51406" y2="6873"/>
                          <a14:foregroundMark x1="59345" y1="88894" x2="59345" y2="88894"/>
                          <a14:foregroundMark x1="58452" y1="88247" x2="58452" y2="88247"/>
                          <a14:foregroundMark x1="60767" y1="89741" x2="61991" y2="89741"/>
                          <a14:foregroundMark x1="37512" y1="88396" x2="37512" y2="88396"/>
                          <a14:foregroundMark x1="36189" y1="87550" x2="36189" y2="87550"/>
                          <a14:backgroundMark x1="56798" y1="7221" x2="56798" y2="7221"/>
                          <a14:backgroundMark x1="56136" y1="7221" x2="56136" y2="7221"/>
                          <a14:backgroundMark x1="56699" y1="7072" x2="57261" y2="7072"/>
                          <a14:backgroundMark x1="56269" y1="7570" x2="56269" y2="7570"/>
                          <a14:backgroundMark x1="56467" y1="7221" x2="56467" y2="7221"/>
                          <a14:backgroundMark x1="56467" y1="7371" x2="56467" y2="7371"/>
                          <a14:backgroundMark x1="56930" y1="7570" x2="55144" y2="6375"/>
                          <a14:backgroundMark x1="58452" y1="88396" x2="58452" y2="88396"/>
                          <a14:backgroundMark x1="35098" y1="87400" x2="35098" y2="87400"/>
                          <a14:backgroundMark x1="35428" y1="86902" x2="35428" y2="86902"/>
                          <a14:backgroundMark x1="35197" y1="87400" x2="35197" y2="87400"/>
                          <a14:backgroundMark x1="35528" y1="87400" x2="35528" y2="8705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052" y="2785388"/>
              <a:ext cx="996506" cy="661920"/>
            </a:xfrm>
            <a:prstGeom prst="rect">
              <a:avLst/>
            </a:prstGeom>
          </p:spPr>
        </p:pic>
        <p:pic>
          <p:nvPicPr>
            <p:cNvPr id="16" name="Picture 18">
              <a:extLst>
                <a:ext uri="{FF2B5EF4-FFF2-40B4-BE49-F238E27FC236}">
                  <a16:creationId xmlns:a16="http://schemas.microsoft.com/office/drawing/2014/main" id="{9EEC6C58-2AA0-4A25-8212-681D537845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 cstate="print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ackgroundRemoval t="10000" b="90000" l="10000" r="90000">
                          <a14:foregroundMark x1="59103" y1="49476" x2="59103" y2="49476"/>
                          <a14:foregroundMark x1="58923" y1="49667" x2="58923" y2="49667"/>
                          <a14:foregroundMark x1="59667" y1="51524" x2="59667" y2="51524"/>
                          <a14:foregroundMark x1="60026" y1="51905" x2="60026" y2="51905"/>
                          <a14:foregroundMark x1="60282" y1="52095" x2="60282" y2="52095"/>
                          <a14:backgroundMark x1="45564" y1="41952" x2="45564" y2="41952"/>
                          <a14:backgroundMark x1="50564" y1="39286" x2="50564" y2="39286"/>
                          <a14:backgroundMark x1="49564" y1="49667" x2="49564" y2="49667"/>
                          <a14:backgroundMark x1="59846" y1="50143" x2="59846" y2="50143"/>
                          <a14:backgroundMark x1="60154" y1="52810" x2="60154" y2="5281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12120" r="20197"/>
            <a:stretch/>
          </p:blipFill>
          <p:spPr>
            <a:xfrm>
              <a:off x="4902915" y="3392703"/>
              <a:ext cx="1202536" cy="956683"/>
            </a:xfrm>
            <a:prstGeom prst="rect">
              <a:avLst/>
            </a:prstGeom>
          </p:spPr>
        </p:pic>
        <p:pic>
          <p:nvPicPr>
            <p:cNvPr id="17" name="Picture 20">
              <a:extLst>
                <a:ext uri="{FF2B5EF4-FFF2-40B4-BE49-F238E27FC236}">
                  <a16:creationId xmlns:a16="http://schemas.microsoft.com/office/drawing/2014/main" id="{7B8B25AD-E41F-46B1-9CA6-B5E5B5B3C1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print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backgroundRemoval t="9976" b="89984" l="8805" r="96204">
                          <a14:foregroundMark x1="27868" y1="58239" x2="39930" y2="58683"/>
                          <a14:foregroundMark x1="8805" y1="46244" x2="11686" y2="45961"/>
                          <a14:foregroundMark x1="52962" y1="34087" x2="53931" y2="33360"/>
                          <a14:foregroundMark x1="93646" y1="56018" x2="96204" y2="57512"/>
                          <a14:backgroundMark x1="93834" y1="43296" x2="93834" y2="43296"/>
                          <a14:backgroundMark x1="93538" y1="42851" x2="93538" y2="42851"/>
                          <a14:backgroundMark x1="93834" y1="43296" x2="94050" y2="45638"/>
                          <a14:backgroundMark x1="84168" y1="52302" x2="84168" y2="52302"/>
                          <a14:backgroundMark x1="69063" y1="57068" x2="74394" y2="55574"/>
                          <a14:backgroundMark x1="19682" y1="57512" x2="19682" y2="57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35876" y="1067847"/>
              <a:ext cx="1135127" cy="756751"/>
            </a:xfrm>
            <a:prstGeom prst="rect">
              <a:avLst/>
            </a:prstGeom>
          </p:spPr>
        </p:pic>
        <p:pic>
          <p:nvPicPr>
            <p:cNvPr id="18" name="Picture 22">
              <a:extLst>
                <a:ext uri="{FF2B5EF4-FFF2-40B4-BE49-F238E27FC236}">
                  <a16:creationId xmlns:a16="http://schemas.microsoft.com/office/drawing/2014/main" id="{7FCB7AB8-221C-4A79-8A8A-C2CBEAEC733F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9281" y="-361050"/>
              <a:ext cx="1711447" cy="2281930"/>
            </a:xfrm>
            <a:prstGeom prst="rect">
              <a:avLst/>
            </a:prstGeom>
          </p:spPr>
        </p:pic>
        <p:pic>
          <p:nvPicPr>
            <p:cNvPr id="19" name="Picture 26">
              <a:extLst>
                <a:ext uri="{FF2B5EF4-FFF2-40B4-BE49-F238E27FC236}">
                  <a16:creationId xmlns:a16="http://schemas.microsoft.com/office/drawing/2014/main" id="{12E6C021-0DEE-425E-B3B8-EAAF59D6E5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print">
              <a:extLst>
                <a:ext uri="{BEBA8EAE-BF5A-486C-A8C5-ECC9F3942E4B}">
                  <a14:imgProps xmlns:a14="http://schemas.microsoft.com/office/drawing/2010/main">
                    <a14:imgLayer r:embed="rId2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671160">
              <a:off x="6146820" y="-216357"/>
              <a:ext cx="1149753" cy="820961"/>
            </a:xfrm>
            <a:prstGeom prst="rect">
              <a:avLst/>
            </a:prstGeom>
          </p:spPr>
        </p:pic>
        <p:pic>
          <p:nvPicPr>
            <p:cNvPr id="20" name="Picture 28">
              <a:extLst>
                <a:ext uri="{FF2B5EF4-FFF2-40B4-BE49-F238E27FC236}">
                  <a16:creationId xmlns:a16="http://schemas.microsoft.com/office/drawing/2014/main" id="{DC8AF45B-4C65-4E24-8B65-6BAA28CFDB05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print">
              <a:extLst>
                <a:ext uri="{BEBA8EAE-BF5A-486C-A8C5-ECC9F3942E4B}">
                  <a14:imgProps xmlns:a14="http://schemas.microsoft.com/office/drawing/2010/main">
                    <a14:imgLayer r:embed="rId26">
                      <a14:imgEffect>
                        <a14:backgroundRemoval t="6869" b="94869" l="7462" r="89973">
                          <a14:foregroundMark x1="43257" y1="94949" x2="55538" y2="84566"/>
                          <a14:foregroundMark x1="66770" y1="94505" x2="71356" y2="92283"/>
                          <a14:foregroundMark x1="14069" y1="22343" x2="34240" y2="28283"/>
                          <a14:foregroundMark x1="34240" y1="28283" x2="34435" y2="29172"/>
                          <a14:foregroundMark x1="16207" y1="74626" x2="16751" y2="41131"/>
                          <a14:foregroundMark x1="16751" y1="41131" x2="12359" y2="27030"/>
                          <a14:foregroundMark x1="12359" y1="27030" x2="12359" y2="19596"/>
                          <a14:foregroundMark x1="12359" y1="19596" x2="39215" y2="20727"/>
                          <a14:foregroundMark x1="39215" y1="20727" x2="45900" y2="17455"/>
                          <a14:foregroundMark x1="45900" y1="17455" x2="51963" y2="21980"/>
                          <a14:foregroundMark x1="51963" y1="21980" x2="52235" y2="22788"/>
                          <a14:foregroundMark x1="52818" y1="9899" x2="46405" y2="13051"/>
                          <a14:foregroundMark x1="46405" y1="13051" x2="49398" y2="19232"/>
                          <a14:foregroundMark x1="68364" y1="9172" x2="68364" y2="9172"/>
                          <a14:foregroundMark x1="66770" y1="9010" x2="68208" y2="8404"/>
                          <a14:foregroundMark x1="47105" y1="11838" x2="50836" y2="6949"/>
                          <a14:foregroundMark x1="24874" y1="19394" x2="41003" y2="13899"/>
                          <a14:foregroundMark x1="9639" y1="20727" x2="10144" y2="28848"/>
                          <a14:foregroundMark x1="10144" y1="28848" x2="15896" y2="55515"/>
                          <a14:foregroundMark x1="12647" y1="49899" x2="10338" y2="22505"/>
                          <a14:foregroundMark x1="13388" y1="58694" x2="12647" y2="49899"/>
                          <a14:foregroundMark x1="14769" y1="75071" x2="13609" y2="61306"/>
                          <a14:foregroundMark x1="11504" y1="23515" x2="19549" y2="18263"/>
                          <a14:foregroundMark x1="19549" y1="18263" x2="48698" y2="13172"/>
                          <a14:foregroundMark x1="38732" y1="9991" x2="21492" y2="13616"/>
                          <a14:foregroundMark x1="48970" y1="7838" x2="45148" y2="8642"/>
                          <a14:foregroundMark x1="21492" y1="13616" x2="15468" y2="17616"/>
                          <a14:foregroundMark x1="15468" y1="17616" x2="7074" y2="34783"/>
                          <a14:foregroundMark x1="10415" y1="68115" x2="11582" y2="70061"/>
                          <a14:foregroundMark x1="11582" y1="70061" x2="20365" y2="72000"/>
                          <a14:foregroundMark x1="20365" y1="72000" x2="24757" y2="71394"/>
                          <a14:foregroundMark x1="59736" y1="45010" x2="62301" y2="43677"/>
                          <a14:backgroundMark x1="13214" y1="49899" x2="13214" y2="49899"/>
                          <a14:backgroundMark x1="6490" y1="49010" x2="9911" y2="49899"/>
                          <a14:backgroundMark x1="5519" y1="41172" x2="7229" y2="66505"/>
                          <a14:backgroundMark x1="8784" y1="64121" x2="6685" y2="32566"/>
                          <a14:backgroundMark x1="6685" y1="32566" x2="6490" y2="31838"/>
                          <a14:backgroundMark x1="10222" y1="68727" x2="11193" y2="56566"/>
                          <a14:backgroundMark x1="6996" y1="43232" x2="4975" y2="27111"/>
                          <a14:backgroundMark x1="2721" y1="34222" x2="6257" y2="43111"/>
                          <a14:backgroundMark x1="13836" y1="58949" x2="6141" y2="72000"/>
                          <a14:backgroundMark x1="4975" y1="36727" x2="4858" y2="42505"/>
                          <a14:backgroundMark x1="9133" y1="68000" x2="7890" y2="60000"/>
                          <a14:backgroundMark x1="7890" y1="60000" x2="9716" y2="67030"/>
                          <a14:backgroundMark x1="9716" y1="67030" x2="8978" y2="66505"/>
                          <a14:backgroundMark x1="5985" y1="34505" x2="5130" y2="37455"/>
                          <a14:backgroundMark x1="37349" y1="8889" x2="46327" y2="10061"/>
                          <a14:backgroundMark x1="44773" y1="9010" x2="45900" y2="6949"/>
                          <a14:backgroundMark x1="44617" y1="9010" x2="48037" y2="7111"/>
                          <a14:backgroundMark x1="44190" y1="7838" x2="43179" y2="11394"/>
                          <a14:backgroundMark x1="42480" y1="9010" x2="44462" y2="901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80243" y="1398841"/>
              <a:ext cx="1050609" cy="1010648"/>
            </a:xfrm>
            <a:prstGeom prst="rect">
              <a:avLst/>
            </a:prstGeom>
          </p:spPr>
        </p:pic>
        <p:pic>
          <p:nvPicPr>
            <p:cNvPr id="21" name="Picture 30">
              <a:extLst>
                <a:ext uri="{FF2B5EF4-FFF2-40B4-BE49-F238E27FC236}">
                  <a16:creationId xmlns:a16="http://schemas.microsoft.com/office/drawing/2014/main" id="{BB8D4545-37E7-4C97-B4D1-76A79C08440A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 cstate="print">
              <a:extLst>
                <a:ext uri="{BEBA8EAE-BF5A-486C-A8C5-ECC9F3942E4B}">
                  <a14:imgProps xmlns:a14="http://schemas.microsoft.com/office/drawing/2010/main">
                    <a14:imgLayer r:embed="rId28">
                      <a14:imgEffect>
                        <a14:backgroundRemoval t="9975" b="89983" l="7033" r="89982">
                          <a14:foregroundMark x1="7033" y1="67275" x2="7033" y2="67275"/>
                          <a14:backgroundMark x1="63534" y1="70246" x2="69976" y2="64007"/>
                          <a14:backgroundMark x1="69976" y1="64007" x2="76330" y2="60908"/>
                          <a14:backgroundMark x1="68913" y1="55857" x2="68913" y2="5585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33296">
              <a:off x="2188566" y="2595840"/>
              <a:ext cx="973411" cy="677706"/>
            </a:xfrm>
            <a:prstGeom prst="rect">
              <a:avLst/>
            </a:prstGeom>
          </p:spPr>
        </p:pic>
        <p:pic>
          <p:nvPicPr>
            <p:cNvPr id="22" name="Picture 3">
              <a:extLst>
                <a:ext uri="{FF2B5EF4-FFF2-40B4-BE49-F238E27FC236}">
                  <a16:creationId xmlns:a16="http://schemas.microsoft.com/office/drawing/2014/main" id="{CF3EFB0A-3BA3-483F-ABA5-FECCE7744D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9" cstate="print">
              <a:extLst>
                <a:ext uri="{BEBA8EAE-BF5A-486C-A8C5-ECC9F3942E4B}">
                  <a14:imgProps xmlns:a14="http://schemas.microsoft.com/office/drawing/2010/main">
                    <a14:imgLayer r:embed="rId30">
                      <a14:imgEffect>
                        <a14:backgroundRemoval t="9902" b="89872" l="10000" r="93125">
                          <a14:foregroundMark x1="90677" y1="69388" x2="91146" y2="69312"/>
                          <a14:foregroundMark x1="92552" y1="70673" x2="92552" y2="70673"/>
                          <a14:foregroundMark x1="93125" y1="71202" x2="93125" y2="71202"/>
                          <a14:foregroundMark x1="51667" y1="73243" x2="51667" y2="73243"/>
                          <a14:backgroundMark x1="27656" y1="35601" x2="26823" y2="73394"/>
                          <a14:backgroundMark x1="26823" y1="73394" x2="27500" y2="81406"/>
                          <a14:backgroundMark x1="42917" y1="28042" x2="30052" y2="66138"/>
                          <a14:backgroundMark x1="46354" y1="72411" x2="47656" y2="69690"/>
                          <a14:backgroundMark x1="72083" y1="78080" x2="81875" y2="79743"/>
                          <a14:backgroundMark x1="65677" y1="76946" x2="69948" y2="77929"/>
                          <a14:backgroundMark x1="19063" y1="38095" x2="24844" y2="31444"/>
                          <a14:backgroundMark x1="24844" y1="31444" x2="42813" y2="22373"/>
                          <a14:backgroundMark x1="45469" y1="73545" x2="48542" y2="74376"/>
                          <a14:backgroundMark x1="46927" y1="75586" x2="48906" y2="75586"/>
                          <a14:backgroundMark x1="68229" y1="78458" x2="72969" y2="80801"/>
                          <a14:backgroundMark x1="60938" y1="78458" x2="63646" y2="78382"/>
                          <a14:backgroundMark x1="53177" y1="77098" x2="54583" y2="76946"/>
                          <a14:backgroundMark x1="60729" y1="70673" x2="60729" y2="70673"/>
                          <a14:backgroundMark x1="64688" y1="72184" x2="64688" y2="72184"/>
                          <a14:backgroundMark x1="65208" y1="71882" x2="65208" y2="71882"/>
                          <a14:backgroundMark x1="67083" y1="71504" x2="67083" y2="71504"/>
                          <a14:backgroundMark x1="55156" y1="71731" x2="55156" y2="71731"/>
                          <a14:backgroundMark x1="51458" y1="73923" x2="51458" y2="7392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40720"/>
            <a:stretch/>
          </p:blipFill>
          <p:spPr>
            <a:xfrm>
              <a:off x="3999816" y="2785388"/>
              <a:ext cx="940560" cy="1093305"/>
            </a:xfrm>
            <a:prstGeom prst="rect">
              <a:avLst/>
            </a:prstGeom>
          </p:spPr>
        </p:pic>
        <p:pic>
          <p:nvPicPr>
            <p:cNvPr id="23" name="Picture 9">
              <a:extLst>
                <a:ext uri="{FF2B5EF4-FFF2-40B4-BE49-F238E27FC236}">
                  <a16:creationId xmlns:a16="http://schemas.microsoft.com/office/drawing/2014/main" id="{8911FA52-F1B9-4C9E-83BE-26B0C3EF63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print">
              <a:extLst>
                <a:ext uri="{BEBA8EAE-BF5A-486C-A8C5-ECC9F3942E4B}">
                  <a14:imgProps xmlns:a14="http://schemas.microsoft.com/office/drawing/2010/main">
                    <a14:imgLayer r:embed="rId32">
                      <a14:imgEffect>
                        <a14:backgroundRemoval t="7294" b="91490" l="9912" r="89899">
                          <a14:foregroundMark x1="19760" y1="90751" x2="24306" y2="87579"/>
                          <a14:foregroundMark x1="81124" y1="91596" x2="81124" y2="91596"/>
                          <a14:foregroundMark x1="53378" y1="86999" x2="58838" y2="85201"/>
                          <a14:foregroundMark x1="51136" y1="87738" x2="53335" y2="87014"/>
                          <a14:foregroundMark x1="41856" y1="85782" x2="41856" y2="85782"/>
                          <a14:foregroundMark x1="35543" y1="82188" x2="43687" y2="86047"/>
                          <a14:foregroundMark x1="36174" y1="82981" x2="44886" y2="87315"/>
                          <a14:foregroundMark x1="44886" y1="87315" x2="52995" y2="87866"/>
                          <a14:foregroundMark x1="57000" y1="86854" x2="63699" y2="83034"/>
                          <a14:foregroundMark x1="63699" y1="83034" x2="65783" y2="80973"/>
                          <a14:foregroundMark x1="9912" y1="29598" x2="9912" y2="29598"/>
                          <a14:foregroundMark x1="11553" y1="30655" x2="12121" y2="30814"/>
                          <a14:foregroundMark x1="83838" y1="30655" x2="83838" y2="30655"/>
                          <a14:foregroundMark x1="66162" y1="7294" x2="66162" y2="7294"/>
                          <a14:backgroundMark x1="55114" y1="87844" x2="55114" y2="87844"/>
                          <a14:backgroundMark x1="54293" y1="88266" x2="55366" y2="88161"/>
                          <a14:backgroundMark x1="54167" y1="87896" x2="56629" y2="88002"/>
                          <a14:backgroundMark x1="52399" y1="87896" x2="52399" y2="87896"/>
                          <a14:backgroundMark x1="53030" y1="88002" x2="53030" y2="88002"/>
                          <a14:backgroundMark x1="52525" y1="88531" x2="55114" y2="88266"/>
                          <a14:backgroundMark x1="52525" y1="88161" x2="53662" y2="8810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379354">
              <a:off x="1363117" y="3211455"/>
              <a:ext cx="506550" cy="605046"/>
            </a:xfrm>
            <a:prstGeom prst="rect">
              <a:avLst/>
            </a:prstGeom>
          </p:spPr>
        </p:pic>
        <p:pic>
          <p:nvPicPr>
            <p:cNvPr id="24" name="Picture 13">
              <a:extLst>
                <a:ext uri="{FF2B5EF4-FFF2-40B4-BE49-F238E27FC236}">
                  <a16:creationId xmlns:a16="http://schemas.microsoft.com/office/drawing/2014/main" id="{D4E1E70D-A6BA-4E3F-96AE-CA3203F0FE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 cstate="print">
              <a:extLst>
                <a:ext uri="{BEBA8EAE-BF5A-486C-A8C5-ECC9F3942E4B}">
                  <a14:imgProps xmlns:a14="http://schemas.microsoft.com/office/drawing/2010/main">
                    <a14:imgLayer r:embed="rId34">
                      <a14:imgEffect>
                        <a14:backgroundRemoval t="9984" b="89976" l="8515" r="89976">
                          <a14:foregroundMark x1="9890" y1="58205" x2="9297" y2="73323"/>
                          <a14:foregroundMark x1="9297" y1="73323" x2="11776" y2="73040"/>
                          <a14:foregroundMark x1="14336" y1="39854" x2="15737" y2="45190"/>
                          <a14:foregroundMark x1="16114" y1="47130" x2="15036" y2="45473"/>
                          <a14:foregroundMark x1="86041" y1="75424" x2="87658" y2="68755"/>
                          <a14:foregroundMark x1="87658" y1="68755" x2="87524" y2="61439"/>
                          <a14:foregroundMark x1="87524" y1="61439" x2="86149" y2="54972"/>
                          <a14:foregroundMark x1="87335" y1="73040" x2="87227" y2="70372"/>
                          <a14:foregroundMark x1="88116" y1="68149" x2="88116" y2="68149"/>
                          <a14:foregroundMark x1="86931" y1="75990" x2="88036" y2="69038"/>
                          <a14:foregroundMark x1="88036" y1="69038" x2="87739" y2="60590"/>
                          <a14:foregroundMark x1="49501" y1="86378" x2="49501" y2="86378"/>
                          <a14:foregroundMark x1="54837" y1="88278" x2="54837" y2="88278"/>
                          <a14:foregroundMark x1="8515" y1="64592" x2="8515" y2="64592"/>
                          <a14:foregroundMark x1="9216" y1="63258" x2="9216" y2="59539"/>
                          <a14:foregroundMark x1="8623" y1="65643" x2="9297" y2="71099"/>
                          <a14:backgroundMark x1="44570" y1="85772" x2="58798" y2="90380"/>
                          <a14:backgroundMark x1="58798" y1="90380" x2="63029" y2="90057"/>
                          <a14:backgroundMark x1="50499" y1="62086" x2="50499" y2="62086"/>
                          <a14:backgroundMark x1="65616" y1="89329" x2="67286" y2="8888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35969" y="4526822"/>
              <a:ext cx="1212560" cy="808373"/>
            </a:xfrm>
            <a:prstGeom prst="rect">
              <a:avLst/>
            </a:prstGeom>
          </p:spPr>
        </p:pic>
        <p:pic>
          <p:nvPicPr>
            <p:cNvPr id="25" name="Picture 17">
              <a:extLst>
                <a:ext uri="{FF2B5EF4-FFF2-40B4-BE49-F238E27FC236}">
                  <a16:creationId xmlns:a16="http://schemas.microsoft.com/office/drawing/2014/main" id="{DC9006C4-D0B4-48D4-8264-BDA18C0350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 cstate="print">
              <a:extLst>
                <a:ext uri="{BEBA8EAE-BF5A-486C-A8C5-ECC9F3942E4B}">
                  <a14:imgProps xmlns:a14="http://schemas.microsoft.com/office/drawing/2010/main">
                    <a14:imgLayer r:embed="rId36">
                      <a14:imgEffect>
                        <a14:backgroundRemoval t="10000" b="90000" l="10000" r="90000">
                          <a14:foregroundMark x1="13592" y1="82821" x2="13592" y2="86217"/>
                          <a14:foregroundMark x1="11408" y1="82660" x2="10557" y2="85934"/>
                          <a14:foregroundMark x1="11983" y1="83549" x2="11983" y2="85934"/>
                          <a14:foregroundMark x1="10971" y1="83387" x2="14903" y2="84559"/>
                          <a14:foregroundMark x1="14903" y1="84559" x2="15616" y2="83832"/>
                          <a14:foregroundMark x1="22861" y1="81487" x2="22861" y2="8148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66625" y="304310"/>
              <a:ext cx="1146700" cy="652369"/>
            </a:xfrm>
            <a:prstGeom prst="rect">
              <a:avLst/>
            </a:prstGeom>
          </p:spPr>
        </p:pic>
        <p:pic>
          <p:nvPicPr>
            <p:cNvPr id="26" name="Afbeelding 25">
              <a:extLst>
                <a:ext uri="{FF2B5EF4-FFF2-40B4-BE49-F238E27FC236}">
                  <a16:creationId xmlns:a16="http://schemas.microsoft.com/office/drawing/2014/main" id="{D3F0ECBA-10BE-4CC3-9FA8-767E629D5A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07353" y="604988"/>
              <a:ext cx="1240744" cy="1233037"/>
            </a:xfrm>
            <a:prstGeom prst="rect">
              <a:avLst/>
            </a:prstGeom>
          </p:spPr>
        </p:pic>
        <p:pic>
          <p:nvPicPr>
            <p:cNvPr id="27" name="Picture 165">
              <a:extLst>
                <a:ext uri="{FF2B5EF4-FFF2-40B4-BE49-F238E27FC236}">
                  <a16:creationId xmlns:a16="http://schemas.microsoft.com/office/drawing/2014/main" id="{F5339733-EEC0-416B-8049-AB5A925F4A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8" cstate="print">
              <a:extLst>
                <a:ext uri="{BEBA8EAE-BF5A-486C-A8C5-ECC9F3942E4B}">
                  <a14:imgProps xmlns:a14="http://schemas.microsoft.com/office/drawing/2010/main">
                    <a14:imgLayer r:embed="rId39">
                      <a14:imgEffect>
                        <a14:backgroundRemoval t="8118" b="92892" l="6704" r="91317">
                          <a14:foregroundMark x1="7835" y1="52787" x2="35743" y2="53473"/>
                          <a14:foregroundMark x1="41236" y1="92932" x2="47698" y2="87964"/>
                          <a14:foregroundMark x1="58158" y1="8401" x2="60218" y2="12641"/>
                          <a14:foregroundMark x1="23506" y1="13489" x2="26131" y2="13045"/>
                          <a14:foregroundMark x1="33845" y1="8118" x2="33845" y2="8118"/>
                          <a14:foregroundMark x1="78352" y1="32714" x2="80695" y2="31745"/>
                          <a14:foregroundMark x1="81947" y1="30937" x2="83037" y2="29968"/>
                          <a14:foregroundMark x1="83441" y1="32149" x2="85501" y2="31462"/>
                          <a14:foregroundMark x1="84006" y1="29402" x2="84006" y2="29402"/>
                          <a14:foregroundMark x1="46446" y1="46971" x2="49192" y2="45719"/>
                          <a14:foregroundMark x1="50687" y1="42811" x2="50687" y2="42811"/>
                          <a14:foregroundMark x1="55937" y1="45557" x2="55937" y2="45557"/>
                          <a14:foregroundMark x1="56906" y1="52019" x2="56906" y2="52019"/>
                          <a14:foregroundMark x1="49313" y1="52989" x2="49313" y2="52989"/>
                          <a14:foregroundMark x1="91397" y1="61672" x2="91397" y2="61672"/>
                          <a14:foregroundMark x1="6987" y1="56704" x2="6987" y2="56704"/>
                          <a14:foregroundMark x1="6704" y1="52181" x2="6704" y2="52181"/>
                          <a14:foregroundMark x1="53877" y1="38570" x2="56704" y2="32229"/>
                          <a14:foregroundMark x1="56704" y1="32229" x2="57714" y2="31018"/>
                          <a14:foregroundMark x1="49758" y1="27827" x2="49758" y2="27827"/>
                          <a14:backgroundMark x1="56179" y1="37722" x2="56179" y2="37722"/>
                          <a14:backgroundMark x1="47536" y1="23304" x2="47536" y2="2330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53543" y="1716775"/>
              <a:ext cx="959129" cy="959129"/>
            </a:xfrm>
            <a:prstGeom prst="rect">
              <a:avLst/>
            </a:prstGeom>
          </p:spPr>
        </p:pic>
        <p:pic>
          <p:nvPicPr>
            <p:cNvPr id="28" name="Picture 415">
              <a:extLst>
                <a:ext uri="{FF2B5EF4-FFF2-40B4-BE49-F238E27FC236}">
                  <a16:creationId xmlns:a16="http://schemas.microsoft.com/office/drawing/2014/main" id="{FDC5A8D4-B6B3-4C62-968B-5FCF4B483089}"/>
                </a:ext>
              </a:extLst>
            </p:cNvPr>
            <p:cNvPicPr>
              <a:picLocks noChangeAspect="1"/>
            </p:cNvPicPr>
            <p:nvPr/>
          </p:nvPicPr>
          <p:blipFill>
            <a:blip r:embed="rId4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821610">
              <a:off x="1347667" y="4332534"/>
              <a:ext cx="770879" cy="513920"/>
            </a:xfrm>
            <a:prstGeom prst="rect">
              <a:avLst/>
            </a:prstGeom>
          </p:spPr>
        </p:pic>
        <p:grpSp>
          <p:nvGrpSpPr>
            <p:cNvPr id="29" name="Group 491">
              <a:extLst>
                <a:ext uri="{FF2B5EF4-FFF2-40B4-BE49-F238E27FC236}">
                  <a16:creationId xmlns:a16="http://schemas.microsoft.com/office/drawing/2014/main" id="{2D85EAA3-D176-4CF6-8522-4D7CCB2E012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104272" y="1984658"/>
              <a:ext cx="684299" cy="609165"/>
              <a:chOff x="9472362" y="2212874"/>
              <a:chExt cx="1399183" cy="1245556"/>
            </a:xfrm>
          </p:grpSpPr>
          <p:pic>
            <p:nvPicPr>
              <p:cNvPr id="35" name="Afbeelding 69" descr="Afbeelding met cirkel, voedsel&#10;&#10;Beschrijving automatisch gegenereerd met gemiddelde betrouwbaarheid">
                <a:extLst>
                  <a:ext uri="{FF2B5EF4-FFF2-40B4-BE49-F238E27FC236}">
                    <a16:creationId xmlns:a16="http://schemas.microsoft.com/office/drawing/2014/main" id="{5E0CD8E7-B2DC-4ADE-A8CF-4E9F606B43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1" cstate="print">
                <a:extLst>
                  <a:ext uri="{BEBA8EAE-BF5A-486C-A8C5-ECC9F3942E4B}">
                    <a14:imgProps xmlns:a14="http://schemas.microsoft.com/office/drawing/2010/main">
                      <a14:imgLayer r:embed="rId42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472362" y="2668734"/>
                <a:ext cx="789696" cy="789696"/>
              </a:xfrm>
              <a:prstGeom prst="rect">
                <a:avLst/>
              </a:prstGeom>
            </p:spPr>
          </p:pic>
          <p:pic>
            <p:nvPicPr>
              <p:cNvPr id="36" name="Afbeelding 69" descr="Afbeelding met cirkel, voedsel&#10;&#10;Beschrijving automatisch gegenereerd met gemiddelde betrouwbaarheid">
                <a:extLst>
                  <a:ext uri="{FF2B5EF4-FFF2-40B4-BE49-F238E27FC236}">
                    <a16:creationId xmlns:a16="http://schemas.microsoft.com/office/drawing/2014/main" id="{D264BAB8-88BE-43C6-827C-25F1A24E36C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1" cstate="print">
                <a:extLst>
                  <a:ext uri="{BEBA8EAE-BF5A-486C-A8C5-ECC9F3942E4B}">
                    <a14:imgProps xmlns:a14="http://schemas.microsoft.com/office/drawing/2010/main">
                      <a14:imgLayer r:embed="rId42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695461" y="2212874"/>
                <a:ext cx="789696" cy="789696"/>
              </a:xfrm>
              <a:prstGeom prst="rect">
                <a:avLst/>
              </a:prstGeom>
            </p:spPr>
          </p:pic>
          <p:pic>
            <p:nvPicPr>
              <p:cNvPr id="37" name="Afbeelding 69" descr="Afbeelding met cirkel, voedsel&#10;&#10;Beschrijving automatisch gegenereerd met gemiddelde betrouwbaarheid">
                <a:extLst>
                  <a:ext uri="{FF2B5EF4-FFF2-40B4-BE49-F238E27FC236}">
                    <a16:creationId xmlns:a16="http://schemas.microsoft.com/office/drawing/2014/main" id="{78EA997D-D43E-4E79-B675-5C39C3DDE4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1" cstate="print">
                <a:extLst>
                  <a:ext uri="{BEBA8EAE-BF5A-486C-A8C5-ECC9F3942E4B}">
                    <a14:imgProps xmlns:a14="http://schemas.microsoft.com/office/drawing/2010/main">
                      <a14:imgLayer r:embed="rId42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081849" y="2645699"/>
                <a:ext cx="789696" cy="789696"/>
              </a:xfrm>
              <a:prstGeom prst="rect">
                <a:avLst/>
              </a:prstGeom>
            </p:spPr>
          </p:pic>
        </p:grpSp>
        <p:pic>
          <p:nvPicPr>
            <p:cNvPr id="30" name="Picture 714">
              <a:extLst>
                <a:ext uri="{FF2B5EF4-FFF2-40B4-BE49-F238E27FC236}">
                  <a16:creationId xmlns:a16="http://schemas.microsoft.com/office/drawing/2014/main" id="{D25F5EC5-D201-4181-9E66-C6D4844133F5}"/>
                </a:ext>
              </a:extLst>
            </p:cNvPr>
            <p:cNvPicPr>
              <a:picLocks noChangeAspect="1"/>
            </p:cNvPicPr>
            <p:nvPr/>
          </p:nvPicPr>
          <p:blipFill>
            <a:blip r:embed="rId4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65135" y="4102203"/>
              <a:ext cx="912318" cy="1363791"/>
            </a:xfrm>
            <a:prstGeom prst="rect">
              <a:avLst/>
            </a:prstGeom>
          </p:spPr>
        </p:pic>
        <p:grpSp>
          <p:nvGrpSpPr>
            <p:cNvPr id="32" name="Group 786">
              <a:extLst>
                <a:ext uri="{FF2B5EF4-FFF2-40B4-BE49-F238E27FC236}">
                  <a16:creationId xmlns:a16="http://schemas.microsoft.com/office/drawing/2014/main" id="{948FDD70-0B53-4451-8A6A-3BACA66C08F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228600" y="2016656"/>
              <a:ext cx="831302" cy="785666"/>
              <a:chOff x="0" y="234071"/>
              <a:chExt cx="6854819" cy="6478503"/>
            </a:xfrm>
          </p:grpSpPr>
          <p:pic>
            <p:nvPicPr>
              <p:cNvPr id="33" name="Picture 784">
                <a:extLst>
                  <a:ext uri="{FF2B5EF4-FFF2-40B4-BE49-F238E27FC236}">
                    <a16:creationId xmlns:a16="http://schemas.microsoft.com/office/drawing/2014/main" id="{C7F0B8C1-7271-4D3B-8EC0-8213B69325C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4" cstate="print">
                <a:extLst>
                  <a:ext uri="{BEBA8EAE-BF5A-486C-A8C5-ECC9F3942E4B}">
                    <a14:imgProps xmlns:a14="http://schemas.microsoft.com/office/drawing/2010/main">
                      <a14:imgLayer r:embed="rId45">
                        <a14:imgEffect>
                          <a14:backgroundRemoval t="9983" b="89974" l="4551" r="96496">
                            <a14:foregroundMark x1="4573" y1="53255" x2="12082" y2="50217"/>
                            <a14:foregroundMark x1="62594" y1="47526" x2="65711" y2="53038"/>
                            <a14:foregroundMark x1="65711" y1="53038" x2="71672" y2="78559"/>
                            <a14:foregroundMark x1="77838" y1="86328" x2="77838" y2="86632"/>
                            <a14:foregroundMark x1="91240" y1="50391" x2="95654" y2="52734"/>
                            <a14:foregroundMark x1="95654" y1="52734" x2="96496" y2="55642"/>
                            <a14:backgroundMark x1="71991" y1="40712" x2="71991" y2="40712"/>
                            <a14:backgroundMark x1="80159" y1="62630" x2="80159" y2="6263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r="49302"/>
              <a:stretch/>
            </p:blipFill>
            <p:spPr>
              <a:xfrm>
                <a:off x="0" y="234071"/>
                <a:ext cx="6181099" cy="6389858"/>
              </a:xfrm>
              <a:prstGeom prst="rect">
                <a:avLst/>
              </a:prstGeom>
            </p:spPr>
          </p:pic>
          <p:pic>
            <p:nvPicPr>
              <p:cNvPr id="34" name="Picture 785">
                <a:extLst>
                  <a:ext uri="{FF2B5EF4-FFF2-40B4-BE49-F238E27FC236}">
                    <a16:creationId xmlns:a16="http://schemas.microsoft.com/office/drawing/2014/main" id="{58863F91-7973-459A-9618-B289B694CFA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6" cstate="print">
                <a:extLst>
                  <a:ext uri="{BEBA8EAE-BF5A-486C-A8C5-ECC9F3942E4B}">
                    <a14:imgProps xmlns:a14="http://schemas.microsoft.com/office/drawing/2010/main">
                      <a14:imgLayer r:embed="rId47">
                        <a14:imgEffect>
                          <a14:backgroundRemoval t="9983" b="89974" l="4551" r="96496">
                            <a14:foregroundMark x1="4573" y1="53255" x2="12082" y2="50217"/>
                            <a14:foregroundMark x1="62594" y1="47526" x2="65711" y2="53038"/>
                            <a14:foregroundMark x1="65711" y1="53038" x2="71672" y2="78559"/>
                            <a14:foregroundMark x1="77838" y1="86328" x2="77838" y2="86632"/>
                            <a14:foregroundMark x1="91240" y1="50391" x2="95654" y2="52734"/>
                            <a14:foregroundMark x1="95654" y1="52734" x2="96496" y2="55642"/>
                            <a14:backgroundMark x1="71991" y1="40712" x2="71991" y2="40712"/>
                            <a14:backgroundMark x1="80159" y1="62630" x2="80159" y2="6263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50032"/>
              <a:stretch/>
            </p:blipFill>
            <p:spPr>
              <a:xfrm flipH="1">
                <a:off x="1098675" y="675103"/>
                <a:ext cx="5756144" cy="6037471"/>
              </a:xfrm>
              <a:prstGeom prst="rect">
                <a:avLst/>
              </a:prstGeom>
            </p:spPr>
          </p:pic>
        </p:grpSp>
      </p:grpSp>
      <p:pic>
        <p:nvPicPr>
          <p:cNvPr id="40" name="Afbeelding 39">
            <a:extLst>
              <a:ext uri="{FF2B5EF4-FFF2-40B4-BE49-F238E27FC236}">
                <a16:creationId xmlns:a16="http://schemas.microsoft.com/office/drawing/2014/main" id="{18737615-8B04-48E5-A932-7078F3BBA04F}"/>
              </a:ext>
            </a:extLst>
          </p:cNvPr>
          <p:cNvPicPr>
            <a:picLocks noChangeAspect="1"/>
          </p:cNvPicPr>
          <p:nvPr/>
        </p:nvPicPr>
        <p:blipFill>
          <a:blip r:embed="rId48" cstate="print">
            <a:extLst>
              <a:ext uri="{BEBA8EAE-BF5A-486C-A8C5-ECC9F3942E4B}">
                <a14:imgProps xmlns:a14="http://schemas.microsoft.com/office/drawing/2010/main">
                  <a14:imgLayer r:embed="rId4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2065" y="3222499"/>
            <a:ext cx="1100395" cy="916837"/>
          </a:xfrm>
          <a:prstGeom prst="rect">
            <a:avLst/>
          </a:prstGeom>
        </p:spPr>
      </p:pic>
      <p:pic>
        <p:nvPicPr>
          <p:cNvPr id="42" name="Afbeelding 41">
            <a:extLst>
              <a:ext uri="{FF2B5EF4-FFF2-40B4-BE49-F238E27FC236}">
                <a16:creationId xmlns:a16="http://schemas.microsoft.com/office/drawing/2014/main" id="{C0C0EB04-5490-4423-8190-0BE6CF8CBDC3}"/>
              </a:ext>
            </a:extLst>
          </p:cNvPr>
          <p:cNvPicPr>
            <a:picLocks noChangeAspect="1"/>
          </p:cNvPicPr>
          <p:nvPr/>
        </p:nvPicPr>
        <p:blipFill>
          <a:blip r:embed="rId50" cstate="print">
            <a:extLst>
              <a:ext uri="{BEBA8EAE-BF5A-486C-A8C5-ECC9F3942E4B}">
                <a14:imgProps xmlns:a14="http://schemas.microsoft.com/office/drawing/2010/main">
                  <a14:imgLayer r:embed="rId5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0188" y="5808497"/>
            <a:ext cx="1752074" cy="1167914"/>
          </a:xfrm>
          <a:prstGeom prst="rect">
            <a:avLst/>
          </a:prstGeom>
        </p:spPr>
      </p:pic>
      <p:pic>
        <p:nvPicPr>
          <p:cNvPr id="38" name="Afbeelding 37">
            <a:extLst>
              <a:ext uri="{FF2B5EF4-FFF2-40B4-BE49-F238E27FC236}">
                <a16:creationId xmlns:a16="http://schemas.microsoft.com/office/drawing/2014/main" id="{6A0B5A90-3C36-4722-9C86-39530D42A8F7}"/>
              </a:ext>
            </a:extLst>
          </p:cNvPr>
          <p:cNvPicPr>
            <a:picLocks noChangeAspect="1"/>
          </p:cNvPicPr>
          <p:nvPr/>
        </p:nvPicPr>
        <p:blipFill>
          <a:blip r:embed="rId5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4215D419-3F66-466B-8418-851B862C1EFA}"/>
              </a:ext>
            </a:extLst>
          </p:cNvPr>
          <p:cNvPicPr>
            <a:picLocks noChangeAspect="1"/>
          </p:cNvPicPr>
          <p:nvPr/>
        </p:nvPicPr>
        <p:blipFill>
          <a:blip r:embed="rId53" cstate="print">
            <a:extLst>
              <a:ext uri="{BEBA8EAE-BF5A-486C-A8C5-ECC9F3942E4B}">
                <a14:imgProps xmlns:a14="http://schemas.microsoft.com/office/drawing/2010/main">
                  <a14:imgLayer r:embed="rId54">
                    <a14:imgEffect>
                      <a14:backgroundRemoval t="3149" b="97739" l="5518" r="92002">
                        <a14:foregroundMark x1="35757" y1="8761" x2="17494" y2="7267"/>
                        <a14:foregroundMark x1="92814" y1="40331" x2="90291" y2="47356"/>
                        <a14:foregroundMark x1="90291" y1="47356" x2="92087" y2="55511"/>
                        <a14:foregroundMark x1="92087" y1="55511" x2="91916" y2="56722"/>
                        <a14:foregroundMark x1="5518" y1="26322" x2="7870" y2="30036"/>
                        <a14:foregroundMark x1="35415" y1="2382" x2="28614" y2="5248"/>
                        <a14:foregroundMark x1="28614" y1="5248" x2="28614" y2="5248"/>
                        <a14:foregroundMark x1="23781" y1="3189" x2="21429" y2="5894"/>
                        <a14:foregroundMark x1="46664" y1="97376" x2="49872" y2="88777"/>
                        <a14:foregroundMark x1="89949" y1="79007" x2="88708" y2="78159"/>
                        <a14:foregroundMark x1="58982" y1="97739" x2="58982" y2="97739"/>
                        <a14:foregroundMark x1="59880" y1="97537" x2="59880" y2="97537"/>
                        <a14:foregroundMark x1="37725" y1="97214" x2="37725" y2="97214"/>
                        <a14:foregroundMark x1="60436" y1="97537" x2="60436" y2="97537"/>
                        <a14:backgroundMark x1="16424" y1="21760" x2="16424" y2="21760"/>
                        <a14:backgroundMark x1="40932" y1="17037" x2="40932" y2="17037"/>
                        <a14:backgroundMark x1="25920" y1="32216" x2="25920" y2="32216"/>
                        <a14:backgroundMark x1="23225" y1="33912" x2="23225" y2="33912"/>
                        <a14:backgroundMark x1="53080" y1="58377" x2="53080" y2="583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9752" y="197686"/>
            <a:ext cx="1713084" cy="181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206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988CF479-EBD9-40CE-8CE1-3707059EDA9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170"/>
          <a:stretch/>
        </p:blipFill>
        <p:spPr>
          <a:xfrm>
            <a:off x="0" y="-208344"/>
            <a:ext cx="12192000" cy="7066344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7FCE4A70-3BE8-4720-83A5-7898FB1B1B2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591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3EDD9D80-FAF4-407F-9B31-F9311991AC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04310" y="4583126"/>
            <a:ext cx="1042418" cy="1853188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19564A7D-D0A6-45BF-91AE-924894FC87F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F75FAD9F-30AC-4AD3-8D65-D0FF64F74DF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6462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3EDD9D80-FAF4-407F-9B31-F9311991AC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04310" y="4583126"/>
            <a:ext cx="1042418" cy="1853188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CBB2A976-5ECC-44EC-AE4C-5D5B6FE60D9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509"/>
          <a:stretch/>
        </p:blipFill>
        <p:spPr>
          <a:xfrm>
            <a:off x="-15434" y="-1"/>
            <a:ext cx="12207433" cy="6858001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6BCA0C41-3D52-4A40-8181-AE430D73CF8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2917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3EDD9D80-FAF4-407F-9B31-F9311991AC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04310" y="4583126"/>
            <a:ext cx="1042418" cy="1853188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8606A71B-AA2B-47CE-A01B-CB1320E483C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03C9C2E1-0FF6-F345-9580-E266CB8DAA0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9030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3EDD9D80-FAF4-407F-9B31-F9311991AC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04310" y="4583126"/>
            <a:ext cx="1042418" cy="1853188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9C24C812-3CF0-41D7-AF62-1D2DC15B2E7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96" b="1352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D705C648-D999-FF43-92A1-211CFB14FE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0109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>
            <a:extLst>
              <a:ext uri="{FF2B5EF4-FFF2-40B4-BE49-F238E27FC236}">
                <a16:creationId xmlns:a16="http://schemas.microsoft.com/office/drawing/2014/main" id="{C582B512-88A1-492B-B034-3846152AAED4}"/>
              </a:ext>
            </a:extLst>
          </p:cNvPr>
          <p:cNvSpPr txBox="1">
            <a:spLocks/>
          </p:cNvSpPr>
          <p:nvPr/>
        </p:nvSpPr>
        <p:spPr>
          <a:xfrm>
            <a:off x="1524000" y="2235200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6600" b="1" dirty="0">
                <a:solidFill>
                  <a:srgbClr val="14ADD6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Onderzoek jullie schoolplein</a:t>
            </a:r>
            <a:endParaRPr lang="nl-NL" sz="6600" b="1" dirty="0">
              <a:solidFill>
                <a:srgbClr val="94C13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36DAAB76-3909-46BF-9F1F-5A8238F6B0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720" y="5577950"/>
            <a:ext cx="780853" cy="138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635145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limaatklas">
      <a:dk1>
        <a:srgbClr val="424242"/>
      </a:dk1>
      <a:lt1>
        <a:srgbClr val="E5E4DE"/>
      </a:lt1>
      <a:dk2>
        <a:srgbClr val="94C12F"/>
      </a:dk2>
      <a:lt2>
        <a:srgbClr val="13ACD6"/>
      </a:lt2>
      <a:accent1>
        <a:srgbClr val="94C130"/>
      </a:accent1>
      <a:accent2>
        <a:srgbClr val="14ADD6"/>
      </a:accent2>
      <a:accent3>
        <a:srgbClr val="E6E3DE"/>
      </a:accent3>
      <a:accent4>
        <a:srgbClr val="FFFFFF"/>
      </a:accent4>
      <a:accent5>
        <a:srgbClr val="434343"/>
      </a:accent5>
      <a:accent6>
        <a:srgbClr val="87C200"/>
      </a:accent6>
      <a:hlink>
        <a:srgbClr val="94C131"/>
      </a:hlink>
      <a:folHlink>
        <a:srgbClr val="13ACD6"/>
      </a:folHlink>
    </a:clrScheme>
    <a:fontScheme name="Aangepast 1">
      <a:majorFont>
        <a:latin typeface="IBM Plex Sans"/>
        <a:ea typeface=""/>
        <a:cs typeface=""/>
      </a:majorFont>
      <a:minorFont>
        <a:latin typeface="IBM Plex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1902</TotalTime>
  <Words>44</Words>
  <Application>Microsoft Office PowerPoint</Application>
  <PresentationFormat>Breedbeeld</PresentationFormat>
  <Paragraphs>22</Paragraphs>
  <Slides>11</Slides>
  <Notes>11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7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19" baseType="lpstr">
      <vt:lpstr>Arial</vt:lpstr>
      <vt:lpstr>Calibri</vt:lpstr>
      <vt:lpstr>IBM Plex Sans</vt:lpstr>
      <vt:lpstr>Noto Sans</vt:lpstr>
      <vt:lpstr>Noto Sans ExtraBold</vt:lpstr>
      <vt:lpstr>Noto Sans Medium</vt:lpstr>
      <vt:lpstr>Noto Sans SemiBold</vt:lpstr>
      <vt:lpstr>Kantoorthema</vt:lpstr>
      <vt:lpstr>Thema Natuur De natuur als bondgenoot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Manuela de Zeeuw</dc:creator>
  <cp:lastModifiedBy>Manuela de Zeeuw</cp:lastModifiedBy>
  <cp:revision>54</cp:revision>
  <dcterms:created xsi:type="dcterms:W3CDTF">2024-10-10T12:20:08Z</dcterms:created>
  <dcterms:modified xsi:type="dcterms:W3CDTF">2025-01-31T14:28:59Z</dcterms:modified>
</cp:coreProperties>
</file>