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4" r:id="rId2"/>
    <p:sldId id="258" r:id="rId3"/>
    <p:sldId id="299" r:id="rId4"/>
    <p:sldId id="260" r:id="rId5"/>
    <p:sldId id="292" r:id="rId6"/>
    <p:sldId id="293" r:id="rId7"/>
    <p:sldId id="294" r:id="rId8"/>
    <p:sldId id="297" r:id="rId9"/>
    <p:sldId id="298" r:id="rId10"/>
    <p:sldId id="295" r:id="rId11"/>
    <p:sldId id="296" r:id="rId12"/>
    <p:sldId id="300" r:id="rId13"/>
    <p:sldId id="274" r:id="rId14"/>
    <p:sldId id="275" r:id="rId15"/>
    <p:sldId id="288" r:id="rId16"/>
    <p:sldId id="279" r:id="rId17"/>
    <p:sldId id="278" r:id="rId18"/>
    <p:sldId id="282" r:id="rId19"/>
    <p:sldId id="287" r:id="rId20"/>
    <p:sldId id="277" r:id="rId21"/>
    <p:sldId id="285" r:id="rId22"/>
    <p:sldId id="281" r:id="rId23"/>
    <p:sldId id="290" r:id="rId24"/>
    <p:sldId id="291" r:id="rId25"/>
    <p:sldId id="289" r:id="rId26"/>
    <p:sldId id="284" r:id="rId27"/>
    <p:sldId id="283" r:id="rId28"/>
    <p:sldId id="259" r:id="rId29"/>
    <p:sldId id="286" r:id="rId3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130"/>
    <a:srgbClr val="14ADD6"/>
    <a:srgbClr val="084150"/>
    <a:srgbClr val="0C627A"/>
    <a:srgbClr val="72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144" autoAdjust="0"/>
  </p:normalViewPr>
  <p:slideViewPr>
    <p:cSldViewPr snapToGrid="0">
      <p:cViewPr varScale="1">
        <p:scale>
          <a:sx n="48" d="100"/>
          <a:sy n="48" d="100"/>
        </p:scale>
        <p:origin x="136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FCACD-88F3-4BF2-A0DC-1F02F3ACA112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ED601-BCBA-4AB4-A219-B17F9CA919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2625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159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7700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8347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9389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3507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1811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4072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8365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i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1897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9381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6463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4414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i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4262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9250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84629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08050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7299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4546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30727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96936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08644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221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0887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929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6152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839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2947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7780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51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5C7EA7-8357-4A67-AE4C-9A1637BCB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6569BB1-5CB3-4451-A61B-C1A939FED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4B4883A-1129-4241-B876-DA7C73F2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6988DA-EC93-4695-9369-8083E549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ABFFA3-DDF3-46B7-9D19-40820A70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91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6E8A0-3DEE-414A-AC66-4639E22F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A2560A1-4264-4669-B435-7F7128EAB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367B44-27CA-463E-BE2A-125AB758B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EF85FA-D729-4615-9289-0F83D21B5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159D20-222D-4953-91CF-F1E6533D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1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728AFC7-A505-4773-99FE-A36DC335B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4273DC6-620B-41CA-9A19-370407E47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52D775-4B4D-4CE9-9AF6-6DB37BA3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5774FD-7985-421F-A8D0-87576310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8E6A96-571A-40A2-ADAF-965ACE40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14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D721D2-7456-4C08-8526-DD0C3869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40970C-ABF1-4113-BDDF-EE23AAC9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20C250-8BA8-4B18-BEDE-541422F46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9C9664-9AAF-4C8B-A471-A9A072963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9FFB5D-7EEC-4EB7-84E3-A4BA94192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927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89E51-B885-4D09-ADFA-9B9314E7B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D67870-4A61-4442-8772-063FBD9EC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BF33C9-EB1A-4ED9-ABD5-33BFE05D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58A78B-5D35-42EC-BB13-E188C5B4E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08F5B96-8A2B-4517-96DD-DAA15277D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6695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1E556-93E9-4C81-BBFB-A96B69EB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396ECC-B384-4F2B-BE34-938AB6673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DA70D3-3A00-4C3F-A392-A6A926EF4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595852-1184-420E-85FD-E20C00ED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D9E6391-C875-422C-A505-67F21515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A00AF3-4B68-4B72-82FA-ED5F3A6F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94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DC3AE3-BC97-4648-846B-3EB9ECB0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E23C1B-88E7-4330-82C2-BD8D1623B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3974175-3AB7-46BE-A5E6-12816E635A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F7B37E4-F303-4D52-B86F-B154CF346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10C6847-74AE-4FF9-9A27-2D42EA141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987177-BCE3-4B40-985C-1AC1BF5F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7CF2FE-E420-4B93-ACF1-6850838D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56A4843-630B-4833-822A-E891C9408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8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7FB8FD-28D9-4879-83DF-AE48CC735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7D0BE1A-519C-4775-B4DE-67D5CD8E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D738830-FB98-47B3-81F1-D8A849544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1E6C86F-26DB-4223-ACE2-AD7982697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946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F45E49-E39D-4069-A54A-BC6DB91E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F27BED1-2A4F-47A0-9862-5D804AA1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8E78E75-D020-4CC6-BFCB-CF93F472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9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94449-7C78-4752-ADBD-42062B8D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7A3A7A-66C7-4D49-B480-17ABD96BE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2683AB9-EFA5-44BD-BCC3-BEE493540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45A8BC-E7C4-4017-A60E-EE86FBFBC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DFD7299-A657-4B03-B23B-8C38C333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193B089-EA0D-4FC7-B8BB-160FF31A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6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F9FE8-BAA9-4776-9623-0D8559DE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E80EB86-76D3-4B1B-83D3-35FC51CDE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413604-AA7A-42C2-884F-9B7BEF73A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A5B775E-D04D-4585-8DBE-6CB956A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39AC139-FB92-4263-9EC8-A9E41B8FF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A3DEFCA-BE8D-4772-AC87-3EE63C788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14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792B7B-FD64-4F5B-9B43-FB50D3C1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82E044-84EC-48FF-A2BF-43DB6747B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F3E8B0-C18B-46F9-9C74-EE8D15453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17C70B-CF54-416C-AF01-9DA110463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72F111-4A69-41A8-93A6-D8BAA4459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27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2E4B6CCF-10AE-4653-B750-F121FFC17DBC}"/>
              </a:ext>
            </a:extLst>
          </p:cNvPr>
          <p:cNvSpPr txBox="1">
            <a:spLocks/>
          </p:cNvSpPr>
          <p:nvPr/>
        </p:nvSpPr>
        <p:spPr>
          <a:xfrm>
            <a:off x="891251" y="2505842"/>
            <a:ext cx="9776749" cy="11840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1" i="0" u="none" strike="noStrike" kern="1200" cap="none" spc="0" normalizeH="0" baseline="0" noProof="0" dirty="0">
                <a:ln>
                  <a:noFill/>
                </a:ln>
                <a:solidFill>
                  <a:srgbClr val="94C12F"/>
                </a:solidFill>
                <a:effectLst/>
                <a:uLnTx/>
                <a:uFillTx/>
                <a:latin typeface="Noto Sans" panose="020B0502040504020204" pitchFamily="34" charset="0"/>
              </a:rPr>
              <a:t>Thema Natuur</a:t>
            </a:r>
            <a:br>
              <a:rPr kumimoji="0" lang="nl-NL" sz="5400" b="0" i="0" u="none" strike="noStrike" kern="1200" cap="none" spc="0" normalizeH="0" baseline="0" noProof="0" dirty="0">
                <a:ln>
                  <a:noFill/>
                </a:ln>
                <a:solidFill>
                  <a:srgbClr val="94C12F"/>
                </a:solidFill>
                <a:effectLst/>
                <a:uLnTx/>
                <a:uFillTx/>
                <a:latin typeface="Noto Sans" panose="020B0502040504020204" pitchFamily="34" charset="0"/>
              </a:rPr>
            </a:b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94C12F"/>
                </a:solidFill>
                <a:effectLst/>
                <a:uLnTx/>
                <a:uFillTx/>
                <a:latin typeface="Noto Sans" panose="020B0502040504020204" pitchFamily="34" charset="0"/>
              </a:rPr>
              <a:t>De natuur als bondgenoot</a:t>
            </a:r>
            <a:endParaRPr kumimoji="0" lang="nl-NL" sz="5400" b="0" i="0" u="none" strike="noStrike" kern="1200" cap="none" spc="0" normalizeH="0" baseline="0" noProof="0" dirty="0">
              <a:ln>
                <a:noFill/>
              </a:ln>
              <a:solidFill>
                <a:srgbClr val="94C12F"/>
              </a:solidFill>
              <a:effectLst/>
              <a:uLnTx/>
              <a:uFillTx/>
              <a:latin typeface="Noto Sans" panose="020B0502040504020204" pitchFamily="34" charset="0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C4FBE76-2AEA-44E1-96C2-5F3846AB80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713" y="4601943"/>
            <a:ext cx="3724372" cy="1618609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BB1C7356-46F1-4BFE-A054-3EBC11475D3C}"/>
              </a:ext>
            </a:extLst>
          </p:cNvPr>
          <p:cNvSpPr txBox="1">
            <a:spLocks/>
          </p:cNvSpPr>
          <p:nvPr/>
        </p:nvSpPr>
        <p:spPr>
          <a:xfrm>
            <a:off x="-1" y="941763"/>
            <a:ext cx="8611566" cy="1184071"/>
          </a:xfrm>
          <a:prstGeom prst="rect">
            <a:avLst/>
          </a:prstGeom>
          <a:solidFill>
            <a:srgbClr val="94C12F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 charset="0"/>
              </a:rPr>
              <a:t>	Les 2. De natuur als airco</a:t>
            </a:r>
          </a:p>
        </p:txBody>
      </p:sp>
    </p:spTree>
    <p:extLst>
      <p:ext uri="{BB962C8B-B14F-4D97-AF65-F5344CB8AC3E}">
        <p14:creationId xmlns:p14="http://schemas.microsoft.com/office/powerpoint/2010/main" val="1467739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5D8ACA-C029-412A-8DC2-2A666BAA0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A34AAE1-C73A-493C-8F2B-FED4A5783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9A4B50-45BB-4278-AC09-21BA99F5C6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29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7B0F37-ACCC-47AE-902F-4B1BC09C8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E820B3E-1376-4967-85A5-26F1402158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1E71BFE-789E-4B24-8309-F17205BBBB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29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B09A4B50-45BB-4278-AC09-21BA99F5C6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7" name="Tijdelijke aanduiding voor inhoud 4">
            <a:extLst>
              <a:ext uri="{FF2B5EF4-FFF2-40B4-BE49-F238E27FC236}">
                <a16:creationId xmlns:a16="http://schemas.microsoft.com/office/drawing/2014/main" id="{3875A81A-D2A1-46A6-997D-9F77CE42CE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9401">
            <a:off x="380615" y="420244"/>
            <a:ext cx="4203501" cy="280233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07F5235-5D3E-4246-B4F4-4D42555B8D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53" b="89984" l="7306" r="89958">
                        <a14:foregroundMark x1="7338" y1="86389" x2="10428" y2="83078"/>
                        <a14:foregroundMark x1="49694" y1="9653" x2="49694" y2="9653"/>
                        <a14:backgroundMark x1="47087" y1="66074" x2="47087" y2="66074"/>
                        <a14:backgroundMark x1="45993" y1="60299" x2="45993" y2="60299"/>
                        <a14:backgroundMark x1="34921" y1="50444" x2="34921" y2="50444"/>
                        <a14:backgroundMark x1="57869" y1="59895" x2="57869" y2="59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288" y="2434814"/>
            <a:ext cx="6059291" cy="482871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A8F3A0C-138F-4FCB-A609-8DC9DB61F5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932" r="15021"/>
          <a:stretch/>
        </p:blipFill>
        <p:spPr>
          <a:xfrm>
            <a:off x="6096000" y="-162339"/>
            <a:ext cx="5554000" cy="60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06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BE7020-EA8A-4324-9D7A-60F7FD53F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6E1B022-4E13-4AA7-8449-E3B6D8325E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28" b="6308"/>
          <a:stretch/>
        </p:blipFill>
        <p:spPr>
          <a:xfrm>
            <a:off x="0" y="0"/>
            <a:ext cx="12192000" cy="6858000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C39AF22-345E-4AC1-B3BE-9BB21E4202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93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12554691-638C-40E2-9786-2BBD5D03F932}"/>
              </a:ext>
            </a:extLst>
          </p:cNvPr>
          <p:cNvSpPr txBox="1">
            <a:spLocks/>
          </p:cNvSpPr>
          <p:nvPr/>
        </p:nvSpPr>
        <p:spPr>
          <a:xfrm>
            <a:off x="1795346" y="680347"/>
            <a:ext cx="8601308" cy="2977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Bedenk een voorbeeld van hitte in de natuur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9697061-3C81-4BC5-8C88-01DE389BC2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80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12554691-638C-40E2-9786-2BBD5D03F932}"/>
              </a:ext>
            </a:extLst>
          </p:cNvPr>
          <p:cNvSpPr txBox="1">
            <a:spLocks/>
          </p:cNvSpPr>
          <p:nvPr/>
        </p:nvSpPr>
        <p:spPr>
          <a:xfrm>
            <a:off x="1795346" y="680347"/>
            <a:ext cx="8601308" cy="2977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Bedenk een voorbeeld van hitte in de natuur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9697061-3C81-4BC5-8C88-01DE389BC2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6E3D3A7-AC5B-4B8A-AC41-8532D5F0B703}"/>
              </a:ext>
            </a:extLst>
          </p:cNvPr>
          <p:cNvSpPr txBox="1">
            <a:spLocks/>
          </p:cNvSpPr>
          <p:nvPr/>
        </p:nvSpPr>
        <p:spPr>
          <a:xfrm>
            <a:off x="6302" y="4516650"/>
            <a:ext cx="3578087" cy="5411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Waar?</a:t>
            </a:r>
            <a:endParaRPr lang="nl-NL" sz="88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0599EFE-3AF8-4A1E-9628-B15BB43FA1B9}"/>
              </a:ext>
            </a:extLst>
          </p:cNvPr>
          <p:cNvSpPr txBox="1">
            <a:spLocks/>
          </p:cNvSpPr>
          <p:nvPr/>
        </p:nvSpPr>
        <p:spPr>
          <a:xfrm>
            <a:off x="3584388" y="4516651"/>
            <a:ext cx="3578087" cy="5411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Welke soorten?</a:t>
            </a:r>
            <a:endParaRPr lang="nl-NL" sz="88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F4963F4-F28D-47BC-B20D-AE3944069695}"/>
              </a:ext>
            </a:extLst>
          </p:cNvPr>
          <p:cNvSpPr txBox="1">
            <a:spLocks/>
          </p:cNvSpPr>
          <p:nvPr/>
        </p:nvSpPr>
        <p:spPr>
          <a:xfrm>
            <a:off x="8074372" y="4517821"/>
            <a:ext cx="3578087" cy="5411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Welke oplossing?</a:t>
            </a:r>
            <a:endParaRPr lang="nl-NL" sz="88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406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77341C1-D13A-464A-A7E3-6AAA32CE25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647"/>
          <a:stretch/>
        </p:blipFill>
        <p:spPr>
          <a:xfrm>
            <a:off x="1" y="-6626"/>
            <a:ext cx="3949148" cy="686462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6420ED4-86C6-49D4-92BB-21602D2A7C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97" r="57384"/>
          <a:stretch/>
        </p:blipFill>
        <p:spPr>
          <a:xfrm>
            <a:off x="3949149" y="0"/>
            <a:ext cx="4090301" cy="68580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3A1E938-6D9A-4A62-A0AB-616F6F9A89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84" r="40352"/>
          <a:stretch/>
        </p:blipFill>
        <p:spPr>
          <a:xfrm>
            <a:off x="8039450" y="-6626"/>
            <a:ext cx="4152550" cy="68580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85913C8E-A69D-48D9-AB94-A31BF685FC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88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1B4F773-C093-490C-96FA-2AE1DF6EDF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246"/>
          <a:stretch/>
        </p:blipFill>
        <p:spPr>
          <a:xfrm>
            <a:off x="0" y="-106017"/>
            <a:ext cx="12192000" cy="6964017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1337F497-8D10-4058-9DC9-A15CAE5290AA}"/>
              </a:ext>
            </a:extLst>
          </p:cNvPr>
          <p:cNvSpPr/>
          <p:nvPr/>
        </p:nvSpPr>
        <p:spPr>
          <a:xfrm>
            <a:off x="-826160" y="0"/>
            <a:ext cx="13844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Tekst 1. De olifant zoekt verkoeling</a:t>
            </a:r>
            <a:br>
              <a:rPr lang="nl-NL" sz="54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endParaRPr lang="nl-NL" sz="5400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8286579-B1CA-46FD-B2DE-343F882D9B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1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9FDD5EB-8DDF-4A89-B659-D9751DBAD494}"/>
              </a:ext>
            </a:extLst>
          </p:cNvPr>
          <p:cNvSpPr txBox="1">
            <a:spLocks/>
          </p:cNvSpPr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Verkoeling</a:t>
            </a:r>
            <a:endParaRPr lang="nl-NL" sz="88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488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9FDD5EB-8DDF-4A89-B659-D9751DBAD494}"/>
              </a:ext>
            </a:extLst>
          </p:cNvPr>
          <p:cNvSpPr txBox="1">
            <a:spLocks/>
          </p:cNvSpPr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Verkoeling</a:t>
            </a:r>
            <a:endParaRPr lang="nl-NL" sz="88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EF7F8E52-3F21-47B0-82EF-1E2A7B4B065B}"/>
              </a:ext>
            </a:extLst>
          </p:cNvPr>
          <p:cNvSpPr txBox="1">
            <a:spLocks/>
          </p:cNvSpPr>
          <p:nvPr/>
        </p:nvSpPr>
        <p:spPr>
          <a:xfrm>
            <a:off x="-132521" y="1081156"/>
            <a:ext cx="5214730" cy="1722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0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Wapperen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F7B72FE7-AA35-478F-90A0-E3667B429D43}"/>
              </a:ext>
            </a:extLst>
          </p:cNvPr>
          <p:cNvSpPr txBox="1">
            <a:spLocks/>
          </p:cNvSpPr>
          <p:nvPr/>
        </p:nvSpPr>
        <p:spPr>
          <a:xfrm>
            <a:off x="5045766" y="246269"/>
            <a:ext cx="5214730" cy="1722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0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Modderbad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2C3F524B-7184-41D1-85E2-B340D8256118}"/>
              </a:ext>
            </a:extLst>
          </p:cNvPr>
          <p:cNvSpPr txBox="1">
            <a:spLocks/>
          </p:cNvSpPr>
          <p:nvPr/>
        </p:nvSpPr>
        <p:spPr>
          <a:xfrm>
            <a:off x="7765774" y="2082800"/>
            <a:ext cx="5214730" cy="1722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0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Kaal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94ECBB07-5535-4B5A-B383-7F0A1E9E53EE}"/>
              </a:ext>
            </a:extLst>
          </p:cNvPr>
          <p:cNvSpPr txBox="1">
            <a:spLocks/>
          </p:cNvSpPr>
          <p:nvPr/>
        </p:nvSpPr>
        <p:spPr>
          <a:xfrm>
            <a:off x="1076739" y="4346714"/>
            <a:ext cx="5214730" cy="1722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0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Verdamping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DB52F743-55D7-407E-9E9F-392317CA95B9}"/>
              </a:ext>
            </a:extLst>
          </p:cNvPr>
          <p:cNvSpPr txBox="1">
            <a:spLocks/>
          </p:cNvSpPr>
          <p:nvPr/>
        </p:nvSpPr>
        <p:spPr>
          <a:xfrm>
            <a:off x="6384235" y="4888948"/>
            <a:ext cx="5214730" cy="1722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0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49021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6E47876-697B-4B5D-BEB3-B8B6CCD890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66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42D5301-0B5E-4C4F-AFCA-4735373BE0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91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8E9B46BA-2D2C-41FD-BA8F-6BBD1D7701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8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173D59C-67D6-448F-A3B5-F456C250F6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07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6F7B9D8-DBA2-461E-AB7B-731BF5A7A3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CCAC9AB-0B86-4D1A-90FC-7B0A3F392B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79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Afbeelding 22">
            <a:extLst>
              <a:ext uri="{FF2B5EF4-FFF2-40B4-BE49-F238E27FC236}">
                <a16:creationId xmlns:a16="http://schemas.microsoft.com/office/drawing/2014/main" id="{B7062737-9133-423C-9F7A-40B8F0188B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58" b="92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A141E5-5BE5-4E21-8FB7-491375AEE4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71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Afbeelding 21">
            <a:extLst>
              <a:ext uri="{FF2B5EF4-FFF2-40B4-BE49-F238E27FC236}">
                <a16:creationId xmlns:a16="http://schemas.microsoft.com/office/drawing/2014/main" id="{74732505-5E53-47EF-BC16-B2AA775EAC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58" b="92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A141E5-5BE5-4E21-8FB7-491375AEE4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cxnSp>
        <p:nvCxnSpPr>
          <p:cNvPr id="3" name="Verbindingslijn: gekromd 2">
            <a:extLst>
              <a:ext uri="{FF2B5EF4-FFF2-40B4-BE49-F238E27FC236}">
                <a16:creationId xmlns:a16="http://schemas.microsoft.com/office/drawing/2014/main" id="{1DB5D2D8-9DE8-41D5-B47E-C2BEDFE3FF5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316019" y="1679705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Verbindingslijn: gekromd 7">
            <a:extLst>
              <a:ext uri="{FF2B5EF4-FFF2-40B4-BE49-F238E27FC236}">
                <a16:creationId xmlns:a16="http://schemas.microsoft.com/office/drawing/2014/main" id="{5EA446F1-4D6C-4029-A630-5B210D2E5710}"/>
              </a:ext>
            </a:extLst>
          </p:cNvPr>
          <p:cNvCxnSpPr>
            <a:cxnSpLocks/>
          </p:cNvCxnSpPr>
          <p:nvPr/>
        </p:nvCxnSpPr>
        <p:spPr>
          <a:xfrm rot="16200000" flipV="1">
            <a:off x="9639672" y="719392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Verbindingslijn: gekromd 10">
            <a:extLst>
              <a:ext uri="{FF2B5EF4-FFF2-40B4-BE49-F238E27FC236}">
                <a16:creationId xmlns:a16="http://schemas.microsoft.com/office/drawing/2014/main" id="{C4466C9E-F284-4BCA-8631-C2DBD7EC9B9D}"/>
              </a:ext>
            </a:extLst>
          </p:cNvPr>
          <p:cNvCxnSpPr>
            <a:cxnSpLocks/>
          </p:cNvCxnSpPr>
          <p:nvPr/>
        </p:nvCxnSpPr>
        <p:spPr>
          <a:xfrm rot="16200000" flipV="1">
            <a:off x="11050504" y="1624118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Verbindingslijn: gekromd 11">
            <a:extLst>
              <a:ext uri="{FF2B5EF4-FFF2-40B4-BE49-F238E27FC236}">
                <a16:creationId xmlns:a16="http://schemas.microsoft.com/office/drawing/2014/main" id="{6F49433D-55D8-4F58-832B-65BA0FDACF4B}"/>
              </a:ext>
            </a:extLst>
          </p:cNvPr>
          <p:cNvCxnSpPr>
            <a:cxnSpLocks/>
          </p:cNvCxnSpPr>
          <p:nvPr/>
        </p:nvCxnSpPr>
        <p:spPr>
          <a:xfrm rot="16200000" flipV="1">
            <a:off x="9573411" y="2901492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Verbindingslijn: gekromd 12">
            <a:extLst>
              <a:ext uri="{FF2B5EF4-FFF2-40B4-BE49-F238E27FC236}">
                <a16:creationId xmlns:a16="http://schemas.microsoft.com/office/drawing/2014/main" id="{0810EBD3-502C-481B-9AE7-629CBF4153B3}"/>
              </a:ext>
            </a:extLst>
          </p:cNvPr>
          <p:cNvCxnSpPr>
            <a:cxnSpLocks/>
          </p:cNvCxnSpPr>
          <p:nvPr/>
        </p:nvCxnSpPr>
        <p:spPr>
          <a:xfrm rot="16200000" flipV="1">
            <a:off x="7729165" y="1996768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Verbindingslijn: gekromd 13">
            <a:extLst>
              <a:ext uri="{FF2B5EF4-FFF2-40B4-BE49-F238E27FC236}">
                <a16:creationId xmlns:a16="http://schemas.microsoft.com/office/drawing/2014/main" id="{5E783D86-2771-4274-A22F-81ABCCFB67CF}"/>
              </a:ext>
            </a:extLst>
          </p:cNvPr>
          <p:cNvCxnSpPr>
            <a:cxnSpLocks/>
          </p:cNvCxnSpPr>
          <p:nvPr/>
        </p:nvCxnSpPr>
        <p:spPr>
          <a:xfrm rot="16200000" flipV="1">
            <a:off x="8429302" y="3909518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Verbindingslijn: gekromd 14">
            <a:extLst>
              <a:ext uri="{FF2B5EF4-FFF2-40B4-BE49-F238E27FC236}">
                <a16:creationId xmlns:a16="http://schemas.microsoft.com/office/drawing/2014/main" id="{F48CC454-188C-43BB-B300-4166A11B381F}"/>
              </a:ext>
            </a:extLst>
          </p:cNvPr>
          <p:cNvCxnSpPr>
            <a:cxnSpLocks/>
          </p:cNvCxnSpPr>
          <p:nvPr/>
        </p:nvCxnSpPr>
        <p:spPr>
          <a:xfrm rot="16200000" flipV="1">
            <a:off x="7165950" y="3690318"/>
            <a:ext cx="1277375" cy="56321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ingslijn: gekromd 27">
            <a:extLst>
              <a:ext uri="{FF2B5EF4-FFF2-40B4-BE49-F238E27FC236}">
                <a16:creationId xmlns:a16="http://schemas.microsoft.com/office/drawing/2014/main" id="{BD8BE1FC-338C-452E-807F-8CB79E23D57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344295" y="3270829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Verbindingslijn: gekromd 28">
            <a:extLst>
              <a:ext uri="{FF2B5EF4-FFF2-40B4-BE49-F238E27FC236}">
                <a16:creationId xmlns:a16="http://schemas.microsoft.com/office/drawing/2014/main" id="{017C5812-6B7D-41C2-9AFB-F67E16EBFE6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382991" y="3690317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Verbindingslijn: gekromd 29">
            <a:extLst>
              <a:ext uri="{FF2B5EF4-FFF2-40B4-BE49-F238E27FC236}">
                <a16:creationId xmlns:a16="http://schemas.microsoft.com/office/drawing/2014/main" id="{C26264DC-DEF6-47EF-892F-5A0A2BC6A82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000945" y="2924082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Verbindingslijn: gekromd 30">
            <a:extLst>
              <a:ext uri="{FF2B5EF4-FFF2-40B4-BE49-F238E27FC236}">
                <a16:creationId xmlns:a16="http://schemas.microsoft.com/office/drawing/2014/main" id="{0CD105B9-DE45-4803-BFA1-E0CE9B0E759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35865" y="3074219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Verbindingslijn: gekromd 31">
            <a:extLst>
              <a:ext uri="{FF2B5EF4-FFF2-40B4-BE49-F238E27FC236}">
                <a16:creationId xmlns:a16="http://schemas.microsoft.com/office/drawing/2014/main" id="{C26EE94E-9658-4749-AA54-13E8B6C7BF5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071129" y="4955701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Verbindingslijn: gekromd 32">
            <a:extLst>
              <a:ext uri="{FF2B5EF4-FFF2-40B4-BE49-F238E27FC236}">
                <a16:creationId xmlns:a16="http://schemas.microsoft.com/office/drawing/2014/main" id="{6CB5A7C8-4892-4CD3-8E66-F2BF85C271B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913130" y="1404586"/>
            <a:ext cx="1232194" cy="56321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314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7432C96-5276-4CAB-99AA-D9A5E65869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717"/>
          <a:stretch/>
        </p:blipFill>
        <p:spPr>
          <a:xfrm>
            <a:off x="0" y="0"/>
            <a:ext cx="12192000" cy="6858000"/>
          </a:xfrm>
        </p:spPr>
      </p:pic>
      <p:cxnSp>
        <p:nvCxnSpPr>
          <p:cNvPr id="6" name="Verbindingslijn: gekromd 5">
            <a:extLst>
              <a:ext uri="{FF2B5EF4-FFF2-40B4-BE49-F238E27FC236}">
                <a16:creationId xmlns:a16="http://schemas.microsoft.com/office/drawing/2014/main" id="{BFCD3FD4-82A1-4EA8-9C6D-1098A5CF8C8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796072" y="2140595"/>
            <a:ext cx="3002135" cy="1265360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Verbindingslijn: gekromd 7">
            <a:extLst>
              <a:ext uri="{FF2B5EF4-FFF2-40B4-BE49-F238E27FC236}">
                <a16:creationId xmlns:a16="http://schemas.microsoft.com/office/drawing/2014/main" id="{8E0CC165-EE3F-41BE-9829-80BEBD3114A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93167" y="2297868"/>
            <a:ext cx="3041908" cy="911045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Verbindingslijn: gekromd 9">
            <a:extLst>
              <a:ext uri="{FF2B5EF4-FFF2-40B4-BE49-F238E27FC236}">
                <a16:creationId xmlns:a16="http://schemas.microsoft.com/office/drawing/2014/main" id="{B34E9D9A-5A2D-47D6-8D34-EE01F74B732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207978" y="1896294"/>
            <a:ext cx="3002135" cy="1265360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Verbindingslijn: gekromd 10">
            <a:extLst>
              <a:ext uri="{FF2B5EF4-FFF2-40B4-BE49-F238E27FC236}">
                <a16:creationId xmlns:a16="http://schemas.microsoft.com/office/drawing/2014/main" id="{F6D5D499-9C92-4704-B362-0F896099208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045849" y="2038965"/>
            <a:ext cx="3789568" cy="1248892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Verbindingslijn: gekromd 15">
            <a:extLst>
              <a:ext uri="{FF2B5EF4-FFF2-40B4-BE49-F238E27FC236}">
                <a16:creationId xmlns:a16="http://schemas.microsoft.com/office/drawing/2014/main" id="{C45A03F6-B6B4-4D48-BF65-C491AEBCE15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044411" y="1845010"/>
            <a:ext cx="3002135" cy="1265360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Verbindingslijn: gekromd 16">
            <a:extLst>
              <a:ext uri="{FF2B5EF4-FFF2-40B4-BE49-F238E27FC236}">
                <a16:creationId xmlns:a16="http://schemas.microsoft.com/office/drawing/2014/main" id="{CF256E00-5A67-4626-9462-DE91B8679C1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580606" y="1925181"/>
            <a:ext cx="3210131" cy="897024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944EEFDA-8C4D-4594-AB9D-75A945A2AF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98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ijdelijke aanduiding voor inhoud 4">
            <a:extLst>
              <a:ext uri="{FF2B5EF4-FFF2-40B4-BE49-F238E27FC236}">
                <a16:creationId xmlns:a16="http://schemas.microsoft.com/office/drawing/2014/main" id="{5F5281C8-E88D-47F1-B86F-23B67C412D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717"/>
          <a:stretch/>
        </p:blipFill>
        <p:spPr>
          <a:xfrm>
            <a:off x="0" y="0"/>
            <a:ext cx="12192000" cy="6858000"/>
          </a:xfrm>
        </p:spPr>
      </p:pic>
      <p:cxnSp>
        <p:nvCxnSpPr>
          <p:cNvPr id="14" name="Verbindingslijn: gekromd 13">
            <a:extLst>
              <a:ext uri="{FF2B5EF4-FFF2-40B4-BE49-F238E27FC236}">
                <a16:creationId xmlns:a16="http://schemas.microsoft.com/office/drawing/2014/main" id="{709DAC2D-E23E-4D99-9624-F5B41AE7FD03}"/>
              </a:ext>
            </a:extLst>
          </p:cNvPr>
          <p:cNvCxnSpPr>
            <a:cxnSpLocks/>
          </p:cNvCxnSpPr>
          <p:nvPr/>
        </p:nvCxnSpPr>
        <p:spPr>
          <a:xfrm rot="16200000" flipV="1">
            <a:off x="7613764" y="6408418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Verbindingslijn: gekromd 17">
            <a:extLst>
              <a:ext uri="{FF2B5EF4-FFF2-40B4-BE49-F238E27FC236}">
                <a16:creationId xmlns:a16="http://schemas.microsoft.com/office/drawing/2014/main" id="{AC798DCF-EA42-4AAD-84BB-44449BD24C8B}"/>
              </a:ext>
            </a:extLst>
          </p:cNvPr>
          <p:cNvCxnSpPr>
            <a:cxnSpLocks/>
          </p:cNvCxnSpPr>
          <p:nvPr/>
        </p:nvCxnSpPr>
        <p:spPr>
          <a:xfrm rot="16200000" flipV="1">
            <a:off x="7024042" y="6134819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Verbindingslijn: gekromd 18">
            <a:extLst>
              <a:ext uri="{FF2B5EF4-FFF2-40B4-BE49-F238E27FC236}">
                <a16:creationId xmlns:a16="http://schemas.microsoft.com/office/drawing/2014/main" id="{7AD22109-66EA-4D3E-B684-7E8A11E3F2E8}"/>
              </a:ext>
            </a:extLst>
          </p:cNvPr>
          <p:cNvCxnSpPr>
            <a:cxnSpLocks/>
          </p:cNvCxnSpPr>
          <p:nvPr/>
        </p:nvCxnSpPr>
        <p:spPr>
          <a:xfrm rot="16200000" flipV="1">
            <a:off x="5181990" y="6318423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Verbindingslijn: gekromd 23">
            <a:extLst>
              <a:ext uri="{FF2B5EF4-FFF2-40B4-BE49-F238E27FC236}">
                <a16:creationId xmlns:a16="http://schemas.microsoft.com/office/drawing/2014/main" id="{331AC5AC-DADE-485C-BA08-D26FADEE169B}"/>
              </a:ext>
            </a:extLst>
          </p:cNvPr>
          <p:cNvCxnSpPr>
            <a:cxnSpLocks/>
          </p:cNvCxnSpPr>
          <p:nvPr/>
        </p:nvCxnSpPr>
        <p:spPr>
          <a:xfrm rot="16200000" flipV="1">
            <a:off x="5904234" y="6416429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Verbindingslijn: gekromd 24">
            <a:extLst>
              <a:ext uri="{FF2B5EF4-FFF2-40B4-BE49-F238E27FC236}">
                <a16:creationId xmlns:a16="http://schemas.microsoft.com/office/drawing/2014/main" id="{51C5308A-B10E-48F9-AB64-0757CF30BC93}"/>
              </a:ext>
            </a:extLst>
          </p:cNvPr>
          <p:cNvCxnSpPr>
            <a:cxnSpLocks/>
          </p:cNvCxnSpPr>
          <p:nvPr/>
        </p:nvCxnSpPr>
        <p:spPr>
          <a:xfrm rot="16200000" flipV="1">
            <a:off x="6363962" y="6076568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Verbindingslijn: gekromd 25">
            <a:extLst>
              <a:ext uri="{FF2B5EF4-FFF2-40B4-BE49-F238E27FC236}">
                <a16:creationId xmlns:a16="http://schemas.microsoft.com/office/drawing/2014/main" id="{86E3F264-756E-4B0C-97DD-A9618772D42A}"/>
              </a:ext>
            </a:extLst>
          </p:cNvPr>
          <p:cNvCxnSpPr>
            <a:cxnSpLocks/>
          </p:cNvCxnSpPr>
          <p:nvPr/>
        </p:nvCxnSpPr>
        <p:spPr>
          <a:xfrm rot="16200000" flipV="1">
            <a:off x="5774240" y="5824232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Verbindingslijn: gekromd 26">
            <a:extLst>
              <a:ext uri="{FF2B5EF4-FFF2-40B4-BE49-F238E27FC236}">
                <a16:creationId xmlns:a16="http://schemas.microsoft.com/office/drawing/2014/main" id="{0FCAA099-DA42-4EAE-AC3C-8FF8A5ED52F7}"/>
              </a:ext>
            </a:extLst>
          </p:cNvPr>
          <p:cNvCxnSpPr>
            <a:cxnSpLocks/>
          </p:cNvCxnSpPr>
          <p:nvPr/>
        </p:nvCxnSpPr>
        <p:spPr>
          <a:xfrm rot="16200000" flipV="1">
            <a:off x="6723514" y="5653881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ingslijn: gekromd 27">
            <a:extLst>
              <a:ext uri="{FF2B5EF4-FFF2-40B4-BE49-F238E27FC236}">
                <a16:creationId xmlns:a16="http://schemas.microsoft.com/office/drawing/2014/main" id="{5F02A8B8-C18D-4C11-B038-86EBB49FEF04}"/>
              </a:ext>
            </a:extLst>
          </p:cNvPr>
          <p:cNvCxnSpPr>
            <a:cxnSpLocks/>
          </p:cNvCxnSpPr>
          <p:nvPr/>
        </p:nvCxnSpPr>
        <p:spPr>
          <a:xfrm rot="16200000" flipV="1">
            <a:off x="7483770" y="5813750"/>
            <a:ext cx="483708" cy="100176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9317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6E47876-697B-4B5D-BEB3-B8B6CCD890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66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42D5301-0B5E-4C4F-AFCA-4735373BE0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93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98FB52C-ED3B-4D9D-8146-CECE5FE94B7F}"/>
              </a:ext>
            </a:extLst>
          </p:cNvPr>
          <p:cNvSpPr txBox="1">
            <a:spLocks/>
          </p:cNvSpPr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Verkoeling op het schoolplein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B2E29E5-12DE-46FA-B518-E3A40D86FE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69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5">
            <a:extLst>
              <a:ext uri="{FF2B5EF4-FFF2-40B4-BE49-F238E27FC236}">
                <a16:creationId xmlns:a16="http://schemas.microsoft.com/office/drawing/2014/main" id="{76C43A5D-0FD1-45C1-ADD6-9186A300A1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0276">
            <a:off x="2713221" y="554760"/>
            <a:ext cx="5699996" cy="5893873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3482AE4-F5BD-431B-A7AF-7BBA89EAB553}"/>
              </a:ext>
            </a:extLst>
          </p:cNvPr>
          <p:cNvSpPr txBox="1"/>
          <p:nvPr/>
        </p:nvSpPr>
        <p:spPr>
          <a:xfrm>
            <a:off x="4723855" y="3552074"/>
            <a:ext cx="27442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>
                <a:solidFill>
                  <a:schemeClr val="bg1"/>
                </a:solidFill>
                <a:latin typeface="Noto Sans" panose="020B0502040504020204"/>
              </a:rPr>
              <a:t>Challenge</a:t>
            </a:r>
          </a:p>
          <a:p>
            <a:pPr algn="ctr"/>
            <a:endParaRPr lang="nl-NL" sz="2400" b="1" dirty="0">
              <a:solidFill>
                <a:schemeClr val="bg1"/>
              </a:solidFill>
              <a:latin typeface="Noto Sans" panose="020B0502040504020204"/>
            </a:endParaRPr>
          </a:p>
          <a:p>
            <a:pPr algn="ctr"/>
            <a:r>
              <a:rPr lang="nl-NL" sz="2400" b="1" dirty="0">
                <a:solidFill>
                  <a:schemeClr val="bg1"/>
                </a:solidFill>
                <a:latin typeface="Noto Sans" panose="020B0502040504020204"/>
              </a:rPr>
              <a:t>Verbeter jullie schoolplein voor de natuur. 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4F89B42F-78CC-416F-AF77-8DD4B659A2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362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E28398A-CC84-42E4-88EB-7E71CEEF00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63" b="41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DA2BF9D-A7DF-47A9-BE2C-7A6276B9B7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1D8ADBE8-A67F-4F49-AB32-75D9C9976919}"/>
              </a:ext>
            </a:extLst>
          </p:cNvPr>
          <p:cNvSpPr/>
          <p:nvPr/>
        </p:nvSpPr>
        <p:spPr>
          <a:xfrm>
            <a:off x="-826160" y="2644170"/>
            <a:ext cx="13844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Volgende les</a:t>
            </a:r>
            <a:endParaRPr lang="nl-NL" sz="9600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58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B09A4B50-45BB-4278-AC09-21BA99F5C6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7" name="Tijdelijke aanduiding voor inhoud 4">
            <a:extLst>
              <a:ext uri="{FF2B5EF4-FFF2-40B4-BE49-F238E27FC236}">
                <a16:creationId xmlns:a16="http://schemas.microsoft.com/office/drawing/2014/main" id="{3875A81A-D2A1-46A6-997D-9F77CE42CE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9401">
            <a:off x="380615" y="420244"/>
            <a:ext cx="4203501" cy="280233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07F5235-5D3E-4246-B4F4-4D42555B8D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53" b="89984" l="7306" r="89958">
                        <a14:foregroundMark x1="7338" y1="86389" x2="10428" y2="83078"/>
                        <a14:foregroundMark x1="49694" y1="9653" x2="49694" y2="9653"/>
                        <a14:backgroundMark x1="47087" y1="66074" x2="47087" y2="66074"/>
                        <a14:backgroundMark x1="45993" y1="60299" x2="45993" y2="60299"/>
                        <a14:backgroundMark x1="34921" y1="50444" x2="34921" y2="50444"/>
                        <a14:backgroundMark x1="57869" y1="59895" x2="57869" y2="59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288" y="2434814"/>
            <a:ext cx="6059291" cy="482871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A8F3A0C-138F-4FCB-A609-8DC9DB61F5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932" r="15021"/>
          <a:stretch/>
        </p:blipFill>
        <p:spPr>
          <a:xfrm>
            <a:off x="6096000" y="-162339"/>
            <a:ext cx="5554000" cy="60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27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ACDEDA-7136-4202-9C55-0B7E81069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3A363F8D-F42F-4A27-96B2-B66FFCD945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70211"/>
            <a:ext cx="12192000" cy="8128939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D40760E-3A61-46E3-9CA8-BBBFB3021A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77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ACDEDA-7136-4202-9C55-0B7E81069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1426BDA3-DA47-44EF-9E14-99CECFECCD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9131953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D40760E-3A61-46E3-9CA8-BBBFB3021A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7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ACDEDA-7136-4202-9C55-0B7E81069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F9965370-CFD8-4C71-9155-BA5A0F5136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372066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D40760E-3A61-46E3-9CA8-BBBFB3021A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19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2EA018-E538-4F1A-86C5-8B1863253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5134B46-D0D0-4B37-97E7-720F900F2B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92" b="16912"/>
          <a:stretch/>
        </p:blipFill>
        <p:spPr>
          <a:xfrm>
            <a:off x="0" y="0"/>
            <a:ext cx="12192000" cy="6858000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15872D3-7F58-4627-8410-545643B1A9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177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C56B9DD4-1558-4652-B9F7-6E9742CF82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499" y="626665"/>
            <a:ext cx="8407002" cy="5604669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2135532-87B0-41E0-9364-DF3ACAF433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9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7FFD23F-E831-45DF-9F3C-EA289EAB95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19" b="49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0907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4C130"/>
      </a:accent1>
      <a:accent2>
        <a:srgbClr val="14ADD6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angepast 1">
      <a:majorFont>
        <a:latin typeface="IBM Plex Sans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2487</TotalTime>
  <Words>97</Words>
  <Application>Microsoft Office PowerPoint</Application>
  <PresentationFormat>Breedbeeld</PresentationFormat>
  <Paragraphs>49</Paragraphs>
  <Slides>29</Slides>
  <Notes>29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4" baseType="lpstr">
      <vt:lpstr>Arial</vt:lpstr>
      <vt:lpstr>Calibri</vt:lpstr>
      <vt:lpstr>IBM Plex Sans</vt:lpstr>
      <vt:lpstr>Noto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Manuela de Zeeuw</dc:creator>
  <cp:lastModifiedBy>Manuela de Zeeuw</cp:lastModifiedBy>
  <cp:revision>88</cp:revision>
  <dcterms:created xsi:type="dcterms:W3CDTF">2024-10-10T12:20:08Z</dcterms:created>
  <dcterms:modified xsi:type="dcterms:W3CDTF">2025-01-31T14:40:10Z</dcterms:modified>
</cp:coreProperties>
</file>