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71" r:id="rId3"/>
    <p:sldId id="273" r:id="rId4"/>
    <p:sldId id="272" r:id="rId5"/>
    <p:sldId id="274" r:id="rId6"/>
    <p:sldId id="277" r:id="rId7"/>
    <p:sldId id="276" r:id="rId8"/>
    <p:sldId id="279" r:id="rId9"/>
    <p:sldId id="280" r:id="rId10"/>
    <p:sldId id="281" r:id="rId11"/>
    <p:sldId id="282" r:id="rId12"/>
    <p:sldId id="285" r:id="rId13"/>
    <p:sldId id="284" r:id="rId14"/>
    <p:sldId id="283" r:id="rId15"/>
    <p:sldId id="286" r:id="rId16"/>
    <p:sldId id="288" r:id="rId17"/>
    <p:sldId id="290" r:id="rId18"/>
    <p:sldId id="291" r:id="rId19"/>
    <p:sldId id="287" r:id="rId20"/>
    <p:sldId id="292" r:id="rId21"/>
    <p:sldId id="297" r:id="rId22"/>
    <p:sldId id="295" r:id="rId23"/>
    <p:sldId id="259" r:id="rId24"/>
    <p:sldId id="299" r:id="rId2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uela de Zeeuw" initials="MdZ" lastIdx="1" clrIdx="0">
    <p:extLst>
      <p:ext uri="{19B8F6BF-5375-455C-9EA6-DF929625EA0E}">
        <p15:presenceInfo xmlns:p15="http://schemas.microsoft.com/office/powerpoint/2012/main" userId="Manuela de Zeeuw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C130"/>
    <a:srgbClr val="14ADD6"/>
    <a:srgbClr val="084150"/>
    <a:srgbClr val="0C627A"/>
    <a:srgbClr val="72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1" autoAdjust="0"/>
    <p:restoredTop sz="78059" autoAdjust="0"/>
  </p:normalViewPr>
  <p:slideViewPr>
    <p:cSldViewPr snapToGrid="0">
      <p:cViewPr varScale="1">
        <p:scale>
          <a:sx n="53" d="100"/>
          <a:sy n="53" d="100"/>
        </p:scale>
        <p:origin x="1176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B6357-8CC2-4B42-865E-CA560C0988B5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E1E78-C2FD-4C79-BA21-5A1BF006DAD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0953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1593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70769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25267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5047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6444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4815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26392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6972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92423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81081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8114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8785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27487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2699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2ED601-BCBA-4AB4-A219-B17F9CA91911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96936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85988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6846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4688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2792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7348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61585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27594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7685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1486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5C7EA7-8357-4A67-AE4C-9A1637BCB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6569BB1-5CB3-4451-A61B-C1A939FED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4B4883A-1129-4241-B876-DA7C73F2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D6988DA-EC93-4695-9369-8083E549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4ABFFA3-DDF3-46B7-9D19-40820A70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918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86E8A0-3DEE-414A-AC66-4639E22FF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A2560A1-4264-4669-B435-7F7128EAB5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367B44-27CA-463E-BE2A-125AB758B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BEF85FA-D729-4615-9289-0F83D21B5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159D20-222D-4953-91CF-F1E6533D4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9919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1728AFC7-A505-4773-99FE-A36DC335BE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4273DC6-620B-41CA-9A19-370407E476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52D775-4B4D-4CE9-9AF6-6DB37BA32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B5774FD-7985-421F-A8D0-87576310D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D8E6A96-571A-40A2-ADAF-965ACE40B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0141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D721D2-7456-4C08-8526-DD0C38690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40970C-ABF1-4113-BDDF-EE23AAC93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520C250-8BA8-4B18-BEDE-541422F46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39C9664-9AAF-4C8B-A471-A9A072963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9FFB5D-7EEC-4EB7-84E3-A4BA94192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9274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689E51-B885-4D09-ADFA-9B9314E7B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5D67870-4A61-4442-8772-063FBD9ECC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DBF33C9-EB1A-4ED9-ABD5-33BFE05DE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058A78B-5D35-42EC-BB13-E188C5B4E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08F5B96-8A2B-4517-96DD-DAA15277D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6695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91E556-93E9-4C81-BBFB-A96B69EBE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396ECC-B384-4F2B-BE34-938AB66734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EDA70D3-3A00-4C3F-A392-A6A926EF4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D595852-1184-420E-85FD-E20C00ED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D9E6391-C875-422C-A505-67F215157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7A00AF3-4B68-4B72-82FA-ED5F3A6F4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94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DC3AE3-BC97-4648-846B-3EB9ECB0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FE23C1B-88E7-4330-82C2-BD8D1623B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3974175-3AB7-46BE-A5E6-12816E635A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F7B37E4-F303-4D52-B86F-B154CF346A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10C6847-74AE-4FF9-9A27-2D42EA141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3987177-BCE3-4B40-985C-1AC1BF5FB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87CF2FE-E420-4B93-ACF1-6850838D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56A4843-630B-4833-822A-E891C9408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088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7FB8FD-28D9-4879-83DF-AE48CC735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7D0BE1A-519C-4775-B4DE-67D5CD8EB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D738830-FB98-47B3-81F1-D8A849544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1E6C86F-26DB-4223-ACE2-AD7982697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9466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BF45E49-E39D-4069-A54A-BC6DB91ED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F27BED1-2A4F-47A0-9862-5D804AA13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8E78E75-D020-4CC6-BFCB-CF93F472F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4960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94449-7C78-4752-ADBD-42062B8D8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7A3A7A-66C7-4D49-B480-17ABD96BE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2683AB9-EFA5-44BD-BCC3-BEE493540E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345A8BC-E7C4-4017-A60E-EE86FBFBC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DFD7299-A657-4B03-B23B-8C38C333F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193B089-EA0D-4FC7-B8BB-160FF31A5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4637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6F9FE8-BAA9-4776-9623-0D8559DED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E80EB86-76D3-4B1B-83D3-35FC51CDEC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D413604-AA7A-42C2-884F-9B7BEF73AE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A5B775E-D04D-4585-8DBE-6CB956A70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39AC139-FB92-4263-9EC8-A9E41B8FF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A3DEFCA-BE8D-4772-AC87-3EE63C788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5146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A792B7B-FD64-4F5B-9B43-FB50D3C1A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082E044-84EC-48FF-A2BF-43DB6747B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4F3E8B0-C18B-46F9-9C74-EE8D15453A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A17C70B-CF54-416C-AF01-9DA1104630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72F111-4A69-41A8-93A6-D8BAA4459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275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7.png"/><Relationship Id="rId4" Type="http://schemas.microsoft.com/office/2007/relationships/hdphoto" Target="../media/hdphoto5.wdp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image" Target="../media/image4.png"/><Relationship Id="rId5" Type="http://schemas.openxmlformats.org/officeDocument/2006/relationships/image" Target="../media/image17.png"/><Relationship Id="rId10" Type="http://schemas.openxmlformats.org/officeDocument/2006/relationships/image" Target="../media/image20.png"/><Relationship Id="rId4" Type="http://schemas.microsoft.com/office/2007/relationships/hdphoto" Target="../media/hdphoto5.wdp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7.png"/><Relationship Id="rId4" Type="http://schemas.microsoft.com/office/2007/relationships/hdphoto" Target="../media/hdphoto5.wdp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image" Target="../media/image4.png"/><Relationship Id="rId5" Type="http://schemas.openxmlformats.org/officeDocument/2006/relationships/image" Target="../media/image17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9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5F2A1F-DC40-48AF-BDAB-E33920B11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1251" y="2505842"/>
            <a:ext cx="9776749" cy="1184071"/>
          </a:xfrm>
        </p:spPr>
        <p:txBody>
          <a:bodyPr>
            <a:normAutofit/>
          </a:bodyPr>
          <a:lstStyle/>
          <a:p>
            <a:pPr algn="l"/>
            <a:r>
              <a:rPr lang="nl-NL" sz="4000" b="1" dirty="0">
                <a:solidFill>
                  <a:schemeClr val="tx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Thema Natuur</a:t>
            </a:r>
            <a:br>
              <a:rPr lang="nl-NL" sz="5400" dirty="0">
                <a:solidFill>
                  <a:schemeClr val="tx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nl-NL" sz="2800" dirty="0">
                <a:solidFill>
                  <a:schemeClr val="tx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natuur als bondgenoot</a:t>
            </a:r>
            <a:endParaRPr lang="nl-NL" sz="5400" dirty="0">
              <a:solidFill>
                <a:schemeClr val="tx2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C8A1CAC-37CE-4206-B340-DBD648B479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" y="941763"/>
            <a:ext cx="9776749" cy="1184071"/>
          </a:xfrm>
          <a:solidFill>
            <a:schemeClr val="tx2"/>
          </a:solidFill>
        </p:spPr>
        <p:txBody>
          <a:bodyPr anchor="ctr">
            <a:normAutofit/>
          </a:bodyPr>
          <a:lstStyle/>
          <a:p>
            <a:pPr algn="l"/>
            <a:r>
              <a:rPr lang="nl-NL" sz="4000" b="1" dirty="0">
                <a:solidFill>
                  <a:schemeClr val="accent4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	Les 3. De natuur als spons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F4CD13E-A55E-4AF9-9CF8-7697BB29B9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7713" y="4601943"/>
            <a:ext cx="3724372" cy="16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086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5F13FF-C7A3-4ED3-835E-4831214AA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F1283471-9C29-4B20-B392-5B9EB1A1FA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398" b="3164"/>
          <a:stretch/>
        </p:blipFill>
        <p:spPr>
          <a:xfrm>
            <a:off x="0" y="-1"/>
            <a:ext cx="12192000" cy="6858001"/>
          </a:xfr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0B48BBA-343F-4311-A7DF-DC6A8D1714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46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206B7D31-14E4-420E-93A6-8F895670DB3F}"/>
              </a:ext>
            </a:extLst>
          </p:cNvPr>
          <p:cNvSpPr txBox="1">
            <a:spLocks/>
          </p:cNvSpPr>
          <p:nvPr/>
        </p:nvSpPr>
        <p:spPr>
          <a:xfrm>
            <a:off x="1066800" y="1562582"/>
            <a:ext cx="10058399" cy="23149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6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Zoek in de atlas naar grondsoorten in Nederland</a:t>
            </a:r>
            <a:endParaRPr lang="nl-NL" sz="66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nl-NL" sz="14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501BC49-E44D-4534-9C2D-3BF5096FEB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201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48857330-2362-4D60-AC77-91A2DD51E5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20550" y1="69700" x2="20550" y2="69700"/>
                        <a14:backgroundMark x1="25650" y1="70800" x2="25650" y2="70800"/>
                        <a14:backgroundMark x1="37400" y1="71350" x2="37400" y2="71350"/>
                        <a14:backgroundMark x1="44350" y1="71450" x2="44350" y2="71450"/>
                        <a14:backgroundMark x1="52850" y1="71100" x2="52850" y2="71100"/>
                        <a14:backgroundMark x1="63300" y1="70700" x2="63300" y2="70700"/>
                        <a14:backgroundMark x1="66200" y1="70400" x2="66200" y2="70400"/>
                        <a14:backgroundMark x1="39900" y1="71550" x2="39900" y2="71550"/>
                        <a14:backgroundMark x1="39500" y1="71350" x2="39500" y2="71350"/>
                        <a14:backgroundMark x1="64400" y1="70400" x2="64400" y2="70400"/>
                        <a14:backgroundMark x1="70300" y1="70500" x2="70300" y2="70500"/>
                        <a14:backgroundMark x1="67400" y1="70400" x2="67400" y2="70400"/>
                        <a14:backgroundMark x1="75700" y1="70600" x2="75700" y2="70600"/>
                        <a14:backgroundMark x1="72700" y1="70700" x2="72700" y2="70700"/>
                        <a14:backgroundMark x1="80250" y1="70400" x2="80250" y2="70400"/>
                        <a14:backgroundMark x1="83650" y1="70000" x2="83650" y2="70000"/>
                        <a14:backgroundMark x1="71450" y1="70700" x2="71450" y2="70700"/>
                        <a14:backgroundMark x1="81700" y1="70400" x2="81700" y2="70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685" b="21376"/>
          <a:stretch/>
        </p:blipFill>
        <p:spPr>
          <a:xfrm>
            <a:off x="-280747" y="555585"/>
            <a:ext cx="11959604" cy="5972536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A2EB9AB0-1504-4F5F-8A0A-4620D86B1D3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23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81D9D3C-0D5D-4448-B20A-1D2028A15C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162AE51-8AE9-4B35-8A00-F7517B702D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92" b="89968" l="6216" r="92384">
                        <a14:foregroundMark x1="8827" y1="73261" x2="12406" y2="72249"/>
                        <a14:foregroundMark x1="6243" y1="75283" x2="6243" y2="75283"/>
                        <a14:foregroundMark x1="92384" y1="69377" x2="83046" y2="68204"/>
                        <a14:foregroundMark x1="61168" y1="83374" x2="61168" y2="833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813" y="0"/>
            <a:ext cx="103063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20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6F0F587-5E2E-4A99-9408-9985BF8DC9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76" b="89984" l="3877" r="92784">
                        <a14:foregroundMark x1="5708" y1="64136" x2="18309" y2="62964"/>
                        <a14:foregroundMark x1="3904" y1="60743" x2="10312" y2="61753"/>
                        <a14:foregroundMark x1="92784" y1="69871" x2="79187" y2="70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7B11BE5-06C5-4BEE-AA4E-8F492F1968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56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DCFF3F7-57B3-41CE-9549-16DDA96470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76" b="89984" l="3877" r="92784">
                        <a14:foregroundMark x1="5708" y1="64136" x2="18309" y2="62964"/>
                        <a14:foregroundMark x1="3904" y1="60743" x2="10312" y2="61753"/>
                        <a14:foregroundMark x1="92784" y1="69871" x2="79187" y2="70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2251" y="2200211"/>
            <a:ext cx="3661941" cy="244129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B0BFD73-3D78-422B-B3D5-B024BC1753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92" b="89968" l="6216" r="92384">
                        <a14:foregroundMark x1="8827" y1="73261" x2="12406" y2="72249"/>
                        <a14:foregroundMark x1="6243" y1="75283" x2="6243" y2="75283"/>
                        <a14:foregroundMark x1="92384" y1="69377" x2="83046" y2="68204"/>
                        <a14:foregroundMark x1="61168" y1="83374" x2="61168" y2="833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4841" y="1957027"/>
            <a:ext cx="4034301" cy="268447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5460C3E-8D4A-4139-B70F-B0FD45887E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backgroundMark x1="20550" y1="69700" x2="20550" y2="69700"/>
                        <a14:backgroundMark x1="25650" y1="70800" x2="25650" y2="70800"/>
                        <a14:backgroundMark x1="37400" y1="71350" x2="37400" y2="71350"/>
                        <a14:backgroundMark x1="44350" y1="71450" x2="44350" y2="71450"/>
                        <a14:backgroundMark x1="52850" y1="71100" x2="52850" y2="71100"/>
                        <a14:backgroundMark x1="63300" y1="70700" x2="63300" y2="70700"/>
                        <a14:backgroundMark x1="66200" y1="70400" x2="66200" y2="70400"/>
                        <a14:backgroundMark x1="39900" y1="71550" x2="39900" y2="71550"/>
                        <a14:backgroundMark x1="39500" y1="71350" x2="39500" y2="71350"/>
                        <a14:backgroundMark x1="64400" y1="70400" x2="64400" y2="70400"/>
                        <a14:backgroundMark x1="70300" y1="70500" x2="70300" y2="70500"/>
                        <a14:backgroundMark x1="67400" y1="70400" x2="67400" y2="70400"/>
                        <a14:backgroundMark x1="75700" y1="70600" x2="75700" y2="70600"/>
                        <a14:backgroundMark x1="72700" y1="70700" x2="72700" y2="70700"/>
                        <a14:backgroundMark x1="80250" y1="70400" x2="80250" y2="70400"/>
                        <a14:backgroundMark x1="83650" y1="70000" x2="83650" y2="70000"/>
                        <a14:backgroundMark x1="71450" y1="70700" x2="71450" y2="70700"/>
                        <a14:backgroundMark x1="81700" y1="70400" x2="81700" y2="70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685" b="21376"/>
          <a:stretch/>
        </p:blipFill>
        <p:spPr>
          <a:xfrm>
            <a:off x="-199725" y="2486607"/>
            <a:ext cx="4627822" cy="2311099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BD0877A-EFFB-4D28-91E3-58B0C55E312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14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DCFF3F7-57B3-41CE-9549-16DDA96470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76" b="89984" l="3877" r="92784">
                        <a14:foregroundMark x1="5708" y1="64136" x2="18309" y2="62964"/>
                        <a14:foregroundMark x1="3904" y1="60743" x2="10312" y2="61753"/>
                        <a14:foregroundMark x1="92784" y1="69871" x2="79187" y2="70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2251" y="2200211"/>
            <a:ext cx="3661941" cy="244129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B0BFD73-3D78-422B-B3D5-B024BC1753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92" b="89968" l="6216" r="92384">
                        <a14:foregroundMark x1="8827" y1="73261" x2="12406" y2="72249"/>
                        <a14:foregroundMark x1="6243" y1="75283" x2="6243" y2="75283"/>
                        <a14:foregroundMark x1="92384" y1="69377" x2="83046" y2="68204"/>
                        <a14:foregroundMark x1="61168" y1="83374" x2="61168" y2="833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4841" y="1957027"/>
            <a:ext cx="4034301" cy="268447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5460C3E-8D4A-4139-B70F-B0FD45887E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backgroundMark x1="20550" y1="69700" x2="20550" y2="69700"/>
                        <a14:backgroundMark x1="25650" y1="70800" x2="25650" y2="70800"/>
                        <a14:backgroundMark x1="37400" y1="71350" x2="37400" y2="71350"/>
                        <a14:backgroundMark x1="44350" y1="71450" x2="44350" y2="71450"/>
                        <a14:backgroundMark x1="52850" y1="71100" x2="52850" y2="71100"/>
                        <a14:backgroundMark x1="63300" y1="70700" x2="63300" y2="70700"/>
                        <a14:backgroundMark x1="66200" y1="70400" x2="66200" y2="70400"/>
                        <a14:backgroundMark x1="39900" y1="71550" x2="39900" y2="71550"/>
                        <a14:backgroundMark x1="39500" y1="71350" x2="39500" y2="71350"/>
                        <a14:backgroundMark x1="64400" y1="70400" x2="64400" y2="70400"/>
                        <a14:backgroundMark x1="70300" y1="70500" x2="70300" y2="70500"/>
                        <a14:backgroundMark x1="67400" y1="70400" x2="67400" y2="70400"/>
                        <a14:backgroundMark x1="75700" y1="70600" x2="75700" y2="70600"/>
                        <a14:backgroundMark x1="72700" y1="70700" x2="72700" y2="70700"/>
                        <a14:backgroundMark x1="80250" y1="70400" x2="80250" y2="70400"/>
                        <a14:backgroundMark x1="83650" y1="70000" x2="83650" y2="70000"/>
                        <a14:backgroundMark x1="71450" y1="70700" x2="71450" y2="70700"/>
                        <a14:backgroundMark x1="81700" y1="70400" x2="81700" y2="70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685" b="21376"/>
          <a:stretch/>
        </p:blipFill>
        <p:spPr>
          <a:xfrm>
            <a:off x="-199725" y="2486607"/>
            <a:ext cx="4627822" cy="2311099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9E8ABAC6-DB50-4FCE-A4EC-72477E35218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0238" y="390503"/>
            <a:ext cx="4545965" cy="303035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067B5328-5C32-4FB1-A664-91D985D934A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6908" y="1567543"/>
            <a:ext cx="1898184" cy="1265336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DC55FA7-C058-4B03-A609-0B6F94DC8A2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85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DCFF3F7-57B3-41CE-9549-16DDA96470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76" b="89984" l="3877" r="92784">
                        <a14:foregroundMark x1="5708" y1="64136" x2="18309" y2="62964"/>
                        <a14:foregroundMark x1="3904" y1="60743" x2="10312" y2="61753"/>
                        <a14:foregroundMark x1="92784" y1="69871" x2="79187" y2="70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2251" y="2200211"/>
            <a:ext cx="3661941" cy="244129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B0BFD73-3D78-422B-B3D5-B024BC1753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92" b="89968" l="6216" r="92384">
                        <a14:foregroundMark x1="8827" y1="73261" x2="12406" y2="72249"/>
                        <a14:foregroundMark x1="6243" y1="75283" x2="6243" y2="75283"/>
                        <a14:foregroundMark x1="92384" y1="69377" x2="83046" y2="68204"/>
                        <a14:foregroundMark x1="61168" y1="83374" x2="61168" y2="833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4841" y="1957027"/>
            <a:ext cx="4034301" cy="268447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5460C3E-8D4A-4139-B70F-B0FD45887E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backgroundMark x1="20550" y1="69700" x2="20550" y2="69700"/>
                        <a14:backgroundMark x1="25650" y1="70800" x2="25650" y2="70800"/>
                        <a14:backgroundMark x1="37400" y1="71350" x2="37400" y2="71350"/>
                        <a14:backgroundMark x1="44350" y1="71450" x2="44350" y2="71450"/>
                        <a14:backgroundMark x1="52850" y1="71100" x2="52850" y2="71100"/>
                        <a14:backgroundMark x1="63300" y1="70700" x2="63300" y2="70700"/>
                        <a14:backgroundMark x1="66200" y1="70400" x2="66200" y2="70400"/>
                        <a14:backgroundMark x1="39900" y1="71550" x2="39900" y2="71550"/>
                        <a14:backgroundMark x1="39500" y1="71350" x2="39500" y2="71350"/>
                        <a14:backgroundMark x1="64400" y1="70400" x2="64400" y2="70400"/>
                        <a14:backgroundMark x1="70300" y1="70500" x2="70300" y2="70500"/>
                        <a14:backgroundMark x1="67400" y1="70400" x2="67400" y2="70400"/>
                        <a14:backgroundMark x1="75700" y1="70600" x2="75700" y2="70600"/>
                        <a14:backgroundMark x1="72700" y1="70700" x2="72700" y2="70700"/>
                        <a14:backgroundMark x1="80250" y1="70400" x2="80250" y2="70400"/>
                        <a14:backgroundMark x1="83650" y1="70000" x2="83650" y2="70000"/>
                        <a14:backgroundMark x1="71450" y1="70700" x2="71450" y2="70700"/>
                        <a14:backgroundMark x1="81700" y1="70400" x2="81700" y2="70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685" b="21376"/>
          <a:stretch/>
        </p:blipFill>
        <p:spPr>
          <a:xfrm>
            <a:off x="-199725" y="2486607"/>
            <a:ext cx="4627822" cy="2311099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F87A45F6-5220-4AB2-947C-B82506B0D5D3}"/>
              </a:ext>
            </a:extLst>
          </p:cNvPr>
          <p:cNvSpPr txBox="1">
            <a:spLocks/>
          </p:cNvSpPr>
          <p:nvPr/>
        </p:nvSpPr>
        <p:spPr>
          <a:xfrm>
            <a:off x="257809" y="534769"/>
            <a:ext cx="11676384" cy="23149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		?				 ?				   ?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FDEBFC97-B3BE-4D5C-8B10-1B04F4B2718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4657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DCFF3F7-57B3-41CE-9549-16DDA96470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76" b="89984" l="3877" r="92784">
                        <a14:foregroundMark x1="5708" y1="64136" x2="18309" y2="62964"/>
                        <a14:foregroundMark x1="3904" y1="60743" x2="10312" y2="61753"/>
                        <a14:foregroundMark x1="92784" y1="69871" x2="79187" y2="70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2251" y="2200211"/>
            <a:ext cx="3661941" cy="244129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B0BFD73-3D78-422B-B3D5-B024BC1753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92" b="89968" l="6216" r="92384">
                        <a14:foregroundMark x1="8827" y1="73261" x2="12406" y2="72249"/>
                        <a14:foregroundMark x1="6243" y1="75283" x2="6243" y2="75283"/>
                        <a14:foregroundMark x1="92384" y1="69377" x2="83046" y2="68204"/>
                        <a14:foregroundMark x1="61168" y1="83374" x2="61168" y2="833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4841" y="1957027"/>
            <a:ext cx="4034301" cy="268447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5460C3E-8D4A-4139-B70F-B0FD45887E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backgroundMark x1="20550" y1="69700" x2="20550" y2="69700"/>
                        <a14:backgroundMark x1="25650" y1="70800" x2="25650" y2="70800"/>
                        <a14:backgroundMark x1="37400" y1="71350" x2="37400" y2="71350"/>
                        <a14:backgroundMark x1="44350" y1="71450" x2="44350" y2="71450"/>
                        <a14:backgroundMark x1="52850" y1="71100" x2="52850" y2="71100"/>
                        <a14:backgroundMark x1="63300" y1="70700" x2="63300" y2="70700"/>
                        <a14:backgroundMark x1="66200" y1="70400" x2="66200" y2="70400"/>
                        <a14:backgroundMark x1="39900" y1="71550" x2="39900" y2="71550"/>
                        <a14:backgroundMark x1="39500" y1="71350" x2="39500" y2="71350"/>
                        <a14:backgroundMark x1="64400" y1="70400" x2="64400" y2="70400"/>
                        <a14:backgroundMark x1="70300" y1="70500" x2="70300" y2="70500"/>
                        <a14:backgroundMark x1="67400" y1="70400" x2="67400" y2="70400"/>
                        <a14:backgroundMark x1="75700" y1="70600" x2="75700" y2="70600"/>
                        <a14:backgroundMark x1="72700" y1="70700" x2="72700" y2="70700"/>
                        <a14:backgroundMark x1="80250" y1="70400" x2="80250" y2="70400"/>
                        <a14:backgroundMark x1="83650" y1="70000" x2="83650" y2="70000"/>
                        <a14:backgroundMark x1="71450" y1="70700" x2="71450" y2="70700"/>
                        <a14:backgroundMark x1="81700" y1="70400" x2="81700" y2="70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685" b="21376"/>
          <a:stretch/>
        </p:blipFill>
        <p:spPr>
          <a:xfrm>
            <a:off x="-199725" y="2486607"/>
            <a:ext cx="4627822" cy="231109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13C9C33D-7BA2-4BA5-8056-17958C400D6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9725" y="1500810"/>
            <a:ext cx="4442767" cy="3906067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0A462A00-44A5-4CD8-AA02-DC173D28940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0545" y="1346232"/>
            <a:ext cx="4442767" cy="3906067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9050A214-DDA6-410A-A608-9B0D245DA78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815" y="1191654"/>
            <a:ext cx="4442767" cy="3906067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36B71A6-AC64-49AE-B27F-8C70CBE7ED6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8231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D9786AD-1497-4BF5-8492-8C5FCF8630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3615" y="-2300367"/>
            <a:ext cx="4442767" cy="3906067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8E52FC7-5F23-4320-875C-9907EFF48F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6298" y="-671072"/>
            <a:ext cx="4442767" cy="3906067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D7B39129-C01E-481B-ABCB-D5B450192E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133" y="-2164142"/>
            <a:ext cx="4442767" cy="390606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952E1BD-0EB9-4210-96C0-CDF699E2B4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52966" y="-212408"/>
            <a:ext cx="4442767" cy="390606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5431363-33DD-4D2F-9F6A-E29993A284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0544" y="-2068499"/>
            <a:ext cx="4442767" cy="390606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EE9B93E-7FC3-4318-9D67-6D8CBB129E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0680" y="-529512"/>
            <a:ext cx="4442767" cy="3906067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9592E71-9D9A-4ECF-886D-63744CBEFE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457" y="-347333"/>
            <a:ext cx="4442767" cy="3906067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9B8343C9-CF0A-442C-A991-045A97AEAF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8338" y="1510057"/>
            <a:ext cx="4442767" cy="3906067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BF18BB86-27E3-4895-B002-E910D7D488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1142" y="1353300"/>
            <a:ext cx="4442767" cy="3906067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5C30FA4F-3091-40F2-B26C-9C13904F01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1495" y="1241343"/>
            <a:ext cx="4442767" cy="3906067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2BCA11DD-92A7-4B37-9367-7184CE27A9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3457" y="3221976"/>
            <a:ext cx="4442767" cy="3906067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3E71FA99-8C8D-45B9-8AC2-FA3F890530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877" y="3067398"/>
            <a:ext cx="4442767" cy="3906067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7FBE1758-1AE9-4CD4-9BE9-F4F4A1183F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9484" y="4943142"/>
            <a:ext cx="4442767" cy="3906067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0E01FF61-C30A-4474-93D9-EE77A568CA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9860" y="3348953"/>
            <a:ext cx="4442767" cy="3906067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6A60ACE8-72BF-4478-B41C-A6D4E96FEB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8936" y="4992830"/>
            <a:ext cx="4442767" cy="3906067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71C0636F-8BB9-403A-832A-0A29195033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1358" y="2913322"/>
            <a:ext cx="4442767" cy="3906067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14AB4D24-113C-4623-97A8-8311CE99DE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91" b="95275" l="5682" r="91868">
                        <a14:foregroundMark x1="91761" y1="43700" x2="91903" y2="49798"/>
                        <a14:foregroundMark x1="51527" y1="7593" x2="50213" y2="10622"/>
                        <a14:foregroundMark x1="7599" y1="47415" x2="15341" y2="44225"/>
                        <a14:foregroundMark x1="51385" y1="95032" x2="53018" y2="83037"/>
                        <a14:foregroundMark x1="49148" y1="95355" x2="50497" y2="95355"/>
                        <a14:foregroundMark x1="7741" y1="49111" x2="43324" y2="88288"/>
                        <a14:foregroundMark x1="43324" y1="88288" x2="50497" y2="92649"/>
                        <a14:foregroundMark x1="49148" y1="3191" x2="49290" y2="5574"/>
                        <a14:foregroundMark x1="5682" y1="47940" x2="5682" y2="47940"/>
                        <a14:foregroundMark x1="5682" y1="47254" x2="5682" y2="47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8965" y="4801582"/>
            <a:ext cx="4442767" cy="3906067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75B7E020-BBD7-4F9A-831F-DE4C762E2C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656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BA4EC20-A617-4B9D-9464-920129D1C9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66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058D1271-8CCE-41CA-940A-3A484EC30F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53C4E257-0FC4-44D7-BD54-5F19FF97FE25}"/>
              </a:ext>
            </a:extLst>
          </p:cNvPr>
          <p:cNvSpPr txBox="1">
            <a:spLocks/>
          </p:cNvSpPr>
          <p:nvPr/>
        </p:nvSpPr>
        <p:spPr>
          <a:xfrm>
            <a:off x="3025349" y="0"/>
            <a:ext cx="6141302" cy="25198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9600" b="1" dirty="0">
                <a:solidFill>
                  <a:schemeClr val="accent4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Vorige les</a:t>
            </a:r>
          </a:p>
        </p:txBody>
      </p:sp>
    </p:spTree>
    <p:extLst>
      <p:ext uri="{BB962C8B-B14F-4D97-AF65-F5344CB8AC3E}">
        <p14:creationId xmlns:p14="http://schemas.microsoft.com/office/powerpoint/2010/main" val="3862055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EE4BC9-B055-4ECC-B46F-55C106C9F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59E1266-6C8E-4E19-B20C-E6597A11C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69AB8C0-9557-4E30-89EB-944FF06135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42455D8-6DB5-4218-AA28-55E4080E9E7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16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E4DF42-5C50-43A5-BF74-FE4190F22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5FA7EB43-15DB-4311-9DFB-1D7A436066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87079"/>
            <a:ext cx="12192000" cy="10899094"/>
          </a:xfr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157FE2ED-616D-4136-83EB-F21EC07067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179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098FB52C-ED3B-4D9D-8146-CECE5FE94B7F}"/>
              </a:ext>
            </a:extLst>
          </p:cNvPr>
          <p:cNvSpPr txBox="1">
            <a:spLocks/>
          </p:cNvSpPr>
          <p:nvPr/>
        </p:nvSpPr>
        <p:spPr>
          <a:xfrm>
            <a:off x="1524000" y="223520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8800" b="1" dirty="0">
                <a:solidFill>
                  <a:srgbClr val="94C13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Een waterproof schoolplein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B2E29E5-12DE-46FA-B518-E3A40D86FE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69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9AFEBA5E-045A-4F66-B2CE-59AFA27F10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0276">
            <a:off x="2713221" y="554760"/>
            <a:ext cx="5699996" cy="5893873"/>
          </a:xfr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03482AE4-F5BD-431B-A7AF-7BBA89EAB553}"/>
              </a:ext>
            </a:extLst>
          </p:cNvPr>
          <p:cNvSpPr txBox="1"/>
          <p:nvPr/>
        </p:nvSpPr>
        <p:spPr>
          <a:xfrm>
            <a:off x="4870008" y="3697600"/>
            <a:ext cx="274428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>
                <a:solidFill>
                  <a:schemeClr val="accent4"/>
                </a:solidFill>
                <a:latin typeface="Noto Sans" panose="020B0502040504020204"/>
                <a:ea typeface="Noto Sans ExtraBold" panose="020B0502040504020204" pitchFamily="34" charset="0"/>
                <a:cs typeface="Noto Sans ExtraBold" panose="020B0502040504020204" pitchFamily="34" charset="0"/>
              </a:rPr>
              <a:t>Challenge</a:t>
            </a:r>
          </a:p>
          <a:p>
            <a:pPr algn="ctr"/>
            <a:endParaRPr lang="nl-NL" sz="700" b="1" dirty="0">
              <a:solidFill>
                <a:schemeClr val="bg1"/>
              </a:solidFill>
              <a:latin typeface="Noto Sans" panose="020B0502040504020204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nl-NL" sz="2400" b="1" dirty="0">
                <a:solidFill>
                  <a:schemeClr val="accent4"/>
                </a:solidFill>
                <a:latin typeface="Noto Sans" panose="020B0502040504020204"/>
                <a:ea typeface="Noto Sans Medium" panose="020B0502040504020204" pitchFamily="34" charset="0"/>
                <a:cs typeface="Noto Sans Medium" panose="020B0502040504020204" pitchFamily="34" charset="0"/>
              </a:rPr>
              <a:t>Verbeter het schoolplein met hulp van de natuur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193B216-B74F-4602-8E2B-017A6DF510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36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0EA8824-891F-4BE1-955A-E1D41694DA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9865" y="279352"/>
            <a:ext cx="5652269" cy="5988987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5F430F4E-A19F-4E87-A922-548AF384FB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4491CB8C-F706-48E4-9B21-5ED9D4BD69DB}"/>
              </a:ext>
            </a:extLst>
          </p:cNvPr>
          <p:cNvSpPr txBox="1">
            <a:spLocks/>
          </p:cNvSpPr>
          <p:nvPr/>
        </p:nvSpPr>
        <p:spPr>
          <a:xfrm>
            <a:off x="1523999" y="2080045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9600" b="1" dirty="0">
                <a:solidFill>
                  <a:srgbClr val="14ADD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Volgende les</a:t>
            </a:r>
            <a:endParaRPr lang="nl-NL" sz="9600" b="1" dirty="0">
              <a:solidFill>
                <a:srgbClr val="94C13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842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472D611-526E-4CD0-BDEF-5EB549E4AF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163" b="41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86FACDDB-5E8C-40C2-BCF8-0FA56D4A39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24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B0525B53-51C3-4702-8CB9-22E1E3C405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C1B3971-872B-4465-AB16-B4E7C66B94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0952" y1="77610" x2="36752" y2="77747"/>
                        <a14:foregroundMark x1="69780" y1="76877" x2="69780" y2="76877"/>
                        <a14:foregroundMark x1="67796" y1="76328" x2="67796" y2="76328"/>
                        <a14:foregroundMark x1="78419" y1="76190" x2="78419" y2="76190"/>
                        <a14:foregroundMark x1="73779" y1="77335" x2="73779" y2="77335"/>
                        <a14:foregroundMark x1="76221" y1="77610" x2="76221" y2="77610"/>
                        <a14:backgroundMark x1="48901" y1="83745" x2="63858" y2="83150"/>
                        <a14:backgroundMark x1="63858" y1="83150" x2="63889" y2="83150"/>
                        <a14:backgroundMark x1="47863" y1="79304" x2="52686" y2="80311"/>
                        <a14:backgroundMark x1="41972" y1="12408" x2="41972" y2="12408"/>
                        <a14:backgroundMark x1="42155" y1="12546" x2="42155" y2="12546"/>
                        <a14:backgroundMark x1="42338" y1="12821" x2="42338" y2="1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3539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629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Tijdelijke aanduiding voor inhoud 7" descr="Water">
            <a:extLst>
              <a:ext uri="{FF2B5EF4-FFF2-40B4-BE49-F238E27FC236}">
                <a16:creationId xmlns:a16="http://schemas.microsoft.com/office/drawing/2014/main" id="{B3CA5FB5-A1C3-4259-A2F7-60192439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35310" y="113506"/>
            <a:ext cx="914400" cy="914400"/>
          </a:xfrm>
          <a:prstGeom prst="rect">
            <a:avLst/>
          </a:prstGeom>
        </p:spPr>
      </p:pic>
      <p:pic>
        <p:nvPicPr>
          <p:cNvPr id="12" name="Tijdelijke aanduiding voor inhoud 7" descr="Water">
            <a:extLst>
              <a:ext uri="{FF2B5EF4-FFF2-40B4-BE49-F238E27FC236}">
                <a16:creationId xmlns:a16="http://schemas.microsoft.com/office/drawing/2014/main" id="{18B8501D-05E5-44A5-9C28-3570F4A82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6970" y="5727795"/>
            <a:ext cx="914400" cy="914400"/>
          </a:xfrm>
          <a:prstGeom prst="rect">
            <a:avLst/>
          </a:prstGeom>
        </p:spPr>
      </p:pic>
      <p:pic>
        <p:nvPicPr>
          <p:cNvPr id="13" name="Tijdelijke aanduiding voor inhoud 7" descr="Water">
            <a:extLst>
              <a:ext uri="{FF2B5EF4-FFF2-40B4-BE49-F238E27FC236}">
                <a16:creationId xmlns:a16="http://schemas.microsoft.com/office/drawing/2014/main" id="{BD556E33-EAB5-4E3D-B409-E26CCCC7A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84179" y="3340511"/>
            <a:ext cx="914400" cy="914400"/>
          </a:xfrm>
          <a:prstGeom prst="rect">
            <a:avLst/>
          </a:prstGeom>
        </p:spPr>
      </p:pic>
      <p:pic>
        <p:nvPicPr>
          <p:cNvPr id="14" name="Tijdelijke aanduiding voor inhoud 7" descr="Water">
            <a:extLst>
              <a:ext uri="{FF2B5EF4-FFF2-40B4-BE49-F238E27FC236}">
                <a16:creationId xmlns:a16="http://schemas.microsoft.com/office/drawing/2014/main" id="{79AFF926-64EB-4371-8AC2-733B710B59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96634" y="91408"/>
            <a:ext cx="914400" cy="914400"/>
          </a:xfrm>
          <a:prstGeom prst="rect">
            <a:avLst/>
          </a:prstGeom>
        </p:spPr>
      </p:pic>
      <p:pic>
        <p:nvPicPr>
          <p:cNvPr id="15" name="Tijdelijke aanduiding voor inhoud 7" descr="Water">
            <a:extLst>
              <a:ext uri="{FF2B5EF4-FFF2-40B4-BE49-F238E27FC236}">
                <a16:creationId xmlns:a16="http://schemas.microsoft.com/office/drawing/2014/main" id="{5C37CD19-E304-4599-85E9-DD43E58D9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1083386"/>
            <a:ext cx="914400" cy="914400"/>
          </a:xfrm>
          <a:prstGeom prst="rect">
            <a:avLst/>
          </a:prstGeom>
        </p:spPr>
      </p:pic>
      <p:pic>
        <p:nvPicPr>
          <p:cNvPr id="16" name="Tijdelijke aanduiding voor inhoud 7" descr="Water">
            <a:extLst>
              <a:ext uri="{FF2B5EF4-FFF2-40B4-BE49-F238E27FC236}">
                <a16:creationId xmlns:a16="http://schemas.microsoft.com/office/drawing/2014/main" id="{E7640772-41E3-495D-A5A7-014FBF5131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1000" y="3219285"/>
            <a:ext cx="914400" cy="914400"/>
          </a:xfrm>
          <a:prstGeom prst="rect">
            <a:avLst/>
          </a:prstGeom>
        </p:spPr>
      </p:pic>
      <p:pic>
        <p:nvPicPr>
          <p:cNvPr id="17" name="Tijdelijke aanduiding voor inhoud 7" descr="Water">
            <a:extLst>
              <a:ext uri="{FF2B5EF4-FFF2-40B4-BE49-F238E27FC236}">
                <a16:creationId xmlns:a16="http://schemas.microsoft.com/office/drawing/2014/main" id="{A6274799-5BF9-4F24-A225-EB3E140159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45972" y="5354842"/>
            <a:ext cx="914400" cy="914400"/>
          </a:xfrm>
          <a:prstGeom prst="rect">
            <a:avLst/>
          </a:prstGeom>
        </p:spPr>
      </p:pic>
      <p:pic>
        <p:nvPicPr>
          <p:cNvPr id="18" name="Tijdelijke aanduiding voor inhoud 7" descr="Water">
            <a:extLst>
              <a:ext uri="{FF2B5EF4-FFF2-40B4-BE49-F238E27FC236}">
                <a16:creationId xmlns:a16="http://schemas.microsoft.com/office/drawing/2014/main" id="{56D86066-BCFC-4D2D-8887-338D64F1FF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16635" y="1278913"/>
            <a:ext cx="914400" cy="914400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17F09568-D584-49BB-8CE9-6AF30CB34B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30952" y1="77610" x2="36752" y2="77747"/>
                        <a14:foregroundMark x1="69780" y1="76877" x2="69780" y2="76877"/>
                        <a14:foregroundMark x1="67796" y1="76328" x2="67796" y2="76328"/>
                        <a14:foregroundMark x1="78419" y1="76190" x2="78419" y2="76190"/>
                        <a14:foregroundMark x1="73779" y1="77335" x2="73779" y2="77335"/>
                        <a14:foregroundMark x1="76221" y1="77610" x2="76221" y2="77610"/>
                        <a14:backgroundMark x1="48901" y1="83745" x2="63858" y2="83150"/>
                        <a14:backgroundMark x1="63858" y1="83150" x2="63889" y2="83150"/>
                        <a14:backgroundMark x1="47863" y1="79304" x2="52686" y2="80311"/>
                        <a14:backgroundMark x1="41972" y1="12408" x2="41972" y2="12408"/>
                        <a14:backgroundMark x1="42155" y1="12546" x2="42155" y2="12546"/>
                        <a14:backgroundMark x1="42338" y1="12821" x2="42338" y2="1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3539"/>
            <a:ext cx="12192000" cy="812800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7EC6E4D5-D662-4BAB-B57F-2B1C9136D6C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08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Afbeelding 26">
            <a:extLst>
              <a:ext uri="{FF2B5EF4-FFF2-40B4-BE49-F238E27FC236}">
                <a16:creationId xmlns:a16="http://schemas.microsoft.com/office/drawing/2014/main" id="{B2F26775-8B94-419A-933C-15549ECD09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0952" y1="77610" x2="36752" y2="77747"/>
                        <a14:foregroundMark x1="69780" y1="76877" x2="69780" y2="76877"/>
                        <a14:foregroundMark x1="67796" y1="76328" x2="67796" y2="76328"/>
                        <a14:foregroundMark x1="78419" y1="76190" x2="78419" y2="76190"/>
                        <a14:foregroundMark x1="73779" y1="77335" x2="73779" y2="77335"/>
                        <a14:foregroundMark x1="76221" y1="77610" x2="76221" y2="77610"/>
                        <a14:backgroundMark x1="48901" y1="83745" x2="63858" y2="83150"/>
                        <a14:backgroundMark x1="63858" y1="83150" x2="63889" y2="83150"/>
                        <a14:backgroundMark x1="47863" y1="79304" x2="52686" y2="80311"/>
                        <a14:backgroundMark x1="41972" y1="12408" x2="41972" y2="12408"/>
                        <a14:backgroundMark x1="42155" y1="12546" x2="42155" y2="12546"/>
                        <a14:backgroundMark x1="42338" y1="12821" x2="42338" y2="1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3539"/>
            <a:ext cx="12192000" cy="8128000"/>
          </a:xfrm>
          <a:prstGeom prst="rect">
            <a:avLst/>
          </a:prstGeom>
        </p:spPr>
      </p:pic>
      <p:pic>
        <p:nvPicPr>
          <p:cNvPr id="11" name="Tijdelijke aanduiding voor inhoud 7" descr="Water">
            <a:extLst>
              <a:ext uri="{FF2B5EF4-FFF2-40B4-BE49-F238E27FC236}">
                <a16:creationId xmlns:a16="http://schemas.microsoft.com/office/drawing/2014/main" id="{B3CA5FB5-A1C3-4259-A2F7-6019243978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5310" y="113506"/>
            <a:ext cx="914400" cy="914400"/>
          </a:xfrm>
          <a:prstGeom prst="rect">
            <a:avLst/>
          </a:prstGeom>
        </p:spPr>
      </p:pic>
      <p:pic>
        <p:nvPicPr>
          <p:cNvPr id="12" name="Tijdelijke aanduiding voor inhoud 7" descr="Water">
            <a:extLst>
              <a:ext uri="{FF2B5EF4-FFF2-40B4-BE49-F238E27FC236}">
                <a16:creationId xmlns:a16="http://schemas.microsoft.com/office/drawing/2014/main" id="{18B8501D-05E5-44A5-9C28-3570F4A821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6970" y="5727795"/>
            <a:ext cx="914400" cy="914400"/>
          </a:xfrm>
          <a:prstGeom prst="rect">
            <a:avLst/>
          </a:prstGeom>
        </p:spPr>
      </p:pic>
      <p:pic>
        <p:nvPicPr>
          <p:cNvPr id="13" name="Tijdelijke aanduiding voor inhoud 7" descr="Water">
            <a:extLst>
              <a:ext uri="{FF2B5EF4-FFF2-40B4-BE49-F238E27FC236}">
                <a16:creationId xmlns:a16="http://schemas.microsoft.com/office/drawing/2014/main" id="{BD556E33-EAB5-4E3D-B409-E26CCCC7AC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84179" y="3340511"/>
            <a:ext cx="914400" cy="914400"/>
          </a:xfrm>
          <a:prstGeom prst="rect">
            <a:avLst/>
          </a:prstGeom>
        </p:spPr>
      </p:pic>
      <p:pic>
        <p:nvPicPr>
          <p:cNvPr id="14" name="Tijdelijke aanduiding voor inhoud 7" descr="Water">
            <a:extLst>
              <a:ext uri="{FF2B5EF4-FFF2-40B4-BE49-F238E27FC236}">
                <a16:creationId xmlns:a16="http://schemas.microsoft.com/office/drawing/2014/main" id="{79AFF926-64EB-4371-8AC2-733B710B59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96634" y="91408"/>
            <a:ext cx="914400" cy="914400"/>
          </a:xfrm>
          <a:prstGeom prst="rect">
            <a:avLst/>
          </a:prstGeom>
        </p:spPr>
      </p:pic>
      <p:pic>
        <p:nvPicPr>
          <p:cNvPr id="15" name="Tijdelijke aanduiding voor inhoud 7" descr="Water">
            <a:extLst>
              <a:ext uri="{FF2B5EF4-FFF2-40B4-BE49-F238E27FC236}">
                <a16:creationId xmlns:a16="http://schemas.microsoft.com/office/drawing/2014/main" id="{5C37CD19-E304-4599-85E9-DD43E58D9D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200" y="1083386"/>
            <a:ext cx="914400" cy="914400"/>
          </a:xfrm>
          <a:prstGeom prst="rect">
            <a:avLst/>
          </a:prstGeom>
        </p:spPr>
      </p:pic>
      <p:pic>
        <p:nvPicPr>
          <p:cNvPr id="16" name="Tijdelijke aanduiding voor inhoud 7" descr="Water">
            <a:extLst>
              <a:ext uri="{FF2B5EF4-FFF2-40B4-BE49-F238E27FC236}">
                <a16:creationId xmlns:a16="http://schemas.microsoft.com/office/drawing/2014/main" id="{E7640772-41E3-495D-A5A7-014FBF5131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1000" y="3219285"/>
            <a:ext cx="914400" cy="914400"/>
          </a:xfrm>
          <a:prstGeom prst="rect">
            <a:avLst/>
          </a:prstGeom>
        </p:spPr>
      </p:pic>
      <p:pic>
        <p:nvPicPr>
          <p:cNvPr id="17" name="Tijdelijke aanduiding voor inhoud 7" descr="Water">
            <a:extLst>
              <a:ext uri="{FF2B5EF4-FFF2-40B4-BE49-F238E27FC236}">
                <a16:creationId xmlns:a16="http://schemas.microsoft.com/office/drawing/2014/main" id="{A6274799-5BF9-4F24-A225-EB3E140159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45972" y="5354842"/>
            <a:ext cx="914400" cy="914400"/>
          </a:xfrm>
          <a:prstGeom prst="rect">
            <a:avLst/>
          </a:prstGeom>
        </p:spPr>
      </p:pic>
      <p:pic>
        <p:nvPicPr>
          <p:cNvPr id="18" name="Tijdelijke aanduiding voor inhoud 7" descr="Water">
            <a:extLst>
              <a:ext uri="{FF2B5EF4-FFF2-40B4-BE49-F238E27FC236}">
                <a16:creationId xmlns:a16="http://schemas.microsoft.com/office/drawing/2014/main" id="{56D86066-BCFC-4D2D-8887-338D64F1FF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16635" y="1278913"/>
            <a:ext cx="914400" cy="914400"/>
          </a:xfrm>
          <a:prstGeom prst="rect">
            <a:avLst/>
          </a:prstGeom>
        </p:spPr>
      </p:pic>
      <p:pic>
        <p:nvPicPr>
          <p:cNvPr id="20" name="Graphic 19" descr="Lijnpijl: curve rechtsom">
            <a:extLst>
              <a:ext uri="{FF2B5EF4-FFF2-40B4-BE49-F238E27FC236}">
                <a16:creationId xmlns:a16="http://schemas.microsoft.com/office/drawing/2014/main" id="{CD9F5846-4C1D-473E-8ACA-C8E8A72DF8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8541474" flipH="1">
            <a:off x="2377595" y="1134429"/>
            <a:ext cx="976879" cy="976879"/>
          </a:xfrm>
          <a:prstGeom prst="rect">
            <a:avLst/>
          </a:prstGeom>
        </p:spPr>
      </p:pic>
      <p:pic>
        <p:nvPicPr>
          <p:cNvPr id="21" name="Graphic 20" descr="Lijnpijl: curve rechtsom">
            <a:extLst>
              <a:ext uri="{FF2B5EF4-FFF2-40B4-BE49-F238E27FC236}">
                <a16:creationId xmlns:a16="http://schemas.microsoft.com/office/drawing/2014/main" id="{EBCF6D31-2C9F-49CD-AE87-E8C723B8EB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826595">
            <a:off x="10333370" y="3776384"/>
            <a:ext cx="914400" cy="914400"/>
          </a:xfrm>
          <a:prstGeom prst="rect">
            <a:avLst/>
          </a:prstGeom>
        </p:spPr>
      </p:pic>
      <p:pic>
        <p:nvPicPr>
          <p:cNvPr id="22" name="Graphic 21" descr="Lijnpijl: curve rechtsom">
            <a:extLst>
              <a:ext uri="{FF2B5EF4-FFF2-40B4-BE49-F238E27FC236}">
                <a16:creationId xmlns:a16="http://schemas.microsoft.com/office/drawing/2014/main" id="{92EEE1CE-BC47-4823-9709-84E5402FAA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5714357">
            <a:off x="9999617" y="2096988"/>
            <a:ext cx="914400" cy="914400"/>
          </a:xfrm>
          <a:prstGeom prst="rect">
            <a:avLst/>
          </a:prstGeom>
        </p:spPr>
      </p:pic>
      <p:pic>
        <p:nvPicPr>
          <p:cNvPr id="23" name="Graphic 22" descr="Lijnpijl: curve rechtsom">
            <a:extLst>
              <a:ext uri="{FF2B5EF4-FFF2-40B4-BE49-F238E27FC236}">
                <a16:creationId xmlns:a16="http://schemas.microsoft.com/office/drawing/2014/main" id="{962C78C6-2ACB-48F3-9859-387676A58C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4030303">
            <a:off x="9023153" y="1097212"/>
            <a:ext cx="914400" cy="914400"/>
          </a:xfrm>
          <a:prstGeom prst="rect">
            <a:avLst/>
          </a:prstGeom>
        </p:spPr>
      </p:pic>
      <p:pic>
        <p:nvPicPr>
          <p:cNvPr id="24" name="Graphic 23" descr="Lijnpijl: curve rechtsom">
            <a:extLst>
              <a:ext uri="{FF2B5EF4-FFF2-40B4-BE49-F238E27FC236}">
                <a16:creationId xmlns:a16="http://schemas.microsoft.com/office/drawing/2014/main" id="{ED9B269C-E6DA-417D-82D7-A1DE83DFBC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4961347" flipH="1">
            <a:off x="1107245" y="3898433"/>
            <a:ext cx="948250" cy="948250"/>
          </a:xfrm>
          <a:prstGeom prst="rect">
            <a:avLst/>
          </a:prstGeom>
        </p:spPr>
      </p:pic>
      <p:pic>
        <p:nvPicPr>
          <p:cNvPr id="25" name="Graphic 24" descr="Lijnpijl: curve rechtsom">
            <a:extLst>
              <a:ext uri="{FF2B5EF4-FFF2-40B4-BE49-F238E27FC236}">
                <a16:creationId xmlns:a16="http://schemas.microsoft.com/office/drawing/2014/main" id="{0ED92EB4-AF13-4443-ABE4-B0C512A40A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6604172" flipH="1">
            <a:off x="1225389" y="1896531"/>
            <a:ext cx="924784" cy="924784"/>
          </a:xfrm>
          <a:prstGeom prst="rect">
            <a:avLst/>
          </a:prstGeom>
        </p:spPr>
      </p:pic>
      <p:pic>
        <p:nvPicPr>
          <p:cNvPr id="26" name="Graphic 25" descr="Lijnpijl: curve rechtsom">
            <a:extLst>
              <a:ext uri="{FF2B5EF4-FFF2-40B4-BE49-F238E27FC236}">
                <a16:creationId xmlns:a16="http://schemas.microsoft.com/office/drawing/2014/main" id="{F86B347B-09F7-45DA-9FE3-EC9F6E9467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427532" flipH="1">
            <a:off x="1473168" y="5460775"/>
            <a:ext cx="948250" cy="948250"/>
          </a:xfrm>
          <a:prstGeom prst="rect">
            <a:avLst/>
          </a:prstGeom>
        </p:spPr>
      </p:pic>
      <p:pic>
        <p:nvPicPr>
          <p:cNvPr id="29" name="Graphic 28" descr="Lijnpijl: curve rechtsom">
            <a:extLst>
              <a:ext uri="{FF2B5EF4-FFF2-40B4-BE49-F238E27FC236}">
                <a16:creationId xmlns:a16="http://schemas.microsoft.com/office/drawing/2014/main" id="{D1E407C6-5463-483D-B438-C409A6A5F9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152517">
            <a:off x="9284269" y="5264678"/>
            <a:ext cx="914400" cy="91440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9CADE38F-61DB-4B4F-ABC6-5721C68FA29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678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18">
            <a:extLst>
              <a:ext uri="{FF2B5EF4-FFF2-40B4-BE49-F238E27FC236}">
                <a16:creationId xmlns:a16="http://schemas.microsoft.com/office/drawing/2014/main" id="{4E122A1A-F439-4A5E-936F-C4BD6B8EB8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0952" y1="77610" x2="36752" y2="77747"/>
                        <a14:foregroundMark x1="69780" y1="76877" x2="69780" y2="76877"/>
                        <a14:foregroundMark x1="67796" y1="76328" x2="67796" y2="76328"/>
                        <a14:foregroundMark x1="78419" y1="76190" x2="78419" y2="76190"/>
                        <a14:foregroundMark x1="73779" y1="77335" x2="73779" y2="77335"/>
                        <a14:foregroundMark x1="76221" y1="77610" x2="76221" y2="77610"/>
                        <a14:backgroundMark x1="48901" y1="83745" x2="63858" y2="83150"/>
                        <a14:backgroundMark x1="63858" y1="83150" x2="63889" y2="83150"/>
                        <a14:backgroundMark x1="47863" y1="79304" x2="52686" y2="80311"/>
                        <a14:backgroundMark x1="41972" y1="12408" x2="41972" y2="12408"/>
                        <a14:backgroundMark x1="42155" y1="12546" x2="42155" y2="12546"/>
                        <a14:backgroundMark x1="42338" y1="12821" x2="42338" y2="1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3539"/>
            <a:ext cx="12192000" cy="8128000"/>
          </a:xfrm>
          <a:prstGeom prst="rect">
            <a:avLst/>
          </a:prstGeom>
        </p:spPr>
      </p:pic>
      <p:pic>
        <p:nvPicPr>
          <p:cNvPr id="11" name="Tijdelijke aanduiding voor inhoud 7" descr="Water">
            <a:extLst>
              <a:ext uri="{FF2B5EF4-FFF2-40B4-BE49-F238E27FC236}">
                <a16:creationId xmlns:a16="http://schemas.microsoft.com/office/drawing/2014/main" id="{B3CA5FB5-A1C3-4259-A2F7-6019243978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03223" y="1532145"/>
            <a:ext cx="914400" cy="914400"/>
          </a:xfrm>
          <a:prstGeom prst="rect">
            <a:avLst/>
          </a:prstGeom>
        </p:spPr>
      </p:pic>
      <p:pic>
        <p:nvPicPr>
          <p:cNvPr id="12" name="Tijdelijke aanduiding voor inhoud 7" descr="Water">
            <a:extLst>
              <a:ext uri="{FF2B5EF4-FFF2-40B4-BE49-F238E27FC236}">
                <a16:creationId xmlns:a16="http://schemas.microsoft.com/office/drawing/2014/main" id="{18B8501D-05E5-44A5-9C28-3570F4A821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73580" y="4297789"/>
            <a:ext cx="914400" cy="914400"/>
          </a:xfrm>
          <a:prstGeom prst="rect">
            <a:avLst/>
          </a:prstGeom>
        </p:spPr>
      </p:pic>
      <p:pic>
        <p:nvPicPr>
          <p:cNvPr id="13" name="Tijdelijke aanduiding voor inhoud 7" descr="Water">
            <a:extLst>
              <a:ext uri="{FF2B5EF4-FFF2-40B4-BE49-F238E27FC236}">
                <a16:creationId xmlns:a16="http://schemas.microsoft.com/office/drawing/2014/main" id="{BD556E33-EAB5-4E3D-B409-E26CCCC7AC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82148" y="4128556"/>
            <a:ext cx="914400" cy="914400"/>
          </a:xfrm>
          <a:prstGeom prst="rect">
            <a:avLst/>
          </a:prstGeom>
        </p:spPr>
      </p:pic>
      <p:pic>
        <p:nvPicPr>
          <p:cNvPr id="14" name="Tijdelijke aanduiding voor inhoud 7" descr="Water">
            <a:extLst>
              <a:ext uri="{FF2B5EF4-FFF2-40B4-BE49-F238E27FC236}">
                <a16:creationId xmlns:a16="http://schemas.microsoft.com/office/drawing/2014/main" id="{79AFF926-64EB-4371-8AC2-733B710B59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08467" y="1406729"/>
            <a:ext cx="914400" cy="914400"/>
          </a:xfrm>
          <a:prstGeom prst="rect">
            <a:avLst/>
          </a:prstGeom>
        </p:spPr>
      </p:pic>
      <p:pic>
        <p:nvPicPr>
          <p:cNvPr id="15" name="Tijdelijke aanduiding voor inhoud 7" descr="Water">
            <a:extLst>
              <a:ext uri="{FF2B5EF4-FFF2-40B4-BE49-F238E27FC236}">
                <a16:creationId xmlns:a16="http://schemas.microsoft.com/office/drawing/2014/main" id="{5C37CD19-E304-4599-85E9-DD43E58D9D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13707" y="2638006"/>
            <a:ext cx="914400" cy="914400"/>
          </a:xfrm>
          <a:prstGeom prst="rect">
            <a:avLst/>
          </a:prstGeom>
        </p:spPr>
      </p:pic>
      <p:pic>
        <p:nvPicPr>
          <p:cNvPr id="16" name="Tijdelijke aanduiding voor inhoud 7" descr="Water">
            <a:extLst>
              <a:ext uri="{FF2B5EF4-FFF2-40B4-BE49-F238E27FC236}">
                <a16:creationId xmlns:a16="http://schemas.microsoft.com/office/drawing/2014/main" id="{E7640772-41E3-495D-A5A7-014FBF5131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67182" y="3156365"/>
            <a:ext cx="914400" cy="914400"/>
          </a:xfrm>
          <a:prstGeom prst="rect">
            <a:avLst/>
          </a:prstGeom>
        </p:spPr>
      </p:pic>
      <p:pic>
        <p:nvPicPr>
          <p:cNvPr id="17" name="Tijdelijke aanduiding voor inhoud 7" descr="Water">
            <a:extLst>
              <a:ext uri="{FF2B5EF4-FFF2-40B4-BE49-F238E27FC236}">
                <a16:creationId xmlns:a16="http://schemas.microsoft.com/office/drawing/2014/main" id="{A6274799-5BF9-4F24-A225-EB3E140159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66612" y="4181655"/>
            <a:ext cx="914400" cy="914400"/>
          </a:xfrm>
          <a:prstGeom prst="rect">
            <a:avLst/>
          </a:prstGeom>
        </p:spPr>
      </p:pic>
      <p:pic>
        <p:nvPicPr>
          <p:cNvPr id="18" name="Tijdelijke aanduiding voor inhoud 7" descr="Water">
            <a:extLst>
              <a:ext uri="{FF2B5EF4-FFF2-40B4-BE49-F238E27FC236}">
                <a16:creationId xmlns:a16="http://schemas.microsoft.com/office/drawing/2014/main" id="{56D86066-BCFC-4D2D-8887-338D64F1FF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59733" y="2572171"/>
            <a:ext cx="914400" cy="914400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6229513E-C8B8-448B-862B-A4AD6EF5050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91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Afbeelding 20">
            <a:extLst>
              <a:ext uri="{FF2B5EF4-FFF2-40B4-BE49-F238E27FC236}">
                <a16:creationId xmlns:a16="http://schemas.microsoft.com/office/drawing/2014/main" id="{A45A79A6-3C45-4407-AC4C-67239735E1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0952" y1="77610" x2="36752" y2="77747"/>
                        <a14:foregroundMark x1="69780" y1="76877" x2="69780" y2="76877"/>
                        <a14:foregroundMark x1="67796" y1="76328" x2="67796" y2="76328"/>
                        <a14:foregroundMark x1="78419" y1="76190" x2="78419" y2="76190"/>
                        <a14:foregroundMark x1="73779" y1="77335" x2="73779" y2="77335"/>
                        <a14:foregroundMark x1="76221" y1="77610" x2="76221" y2="77610"/>
                        <a14:backgroundMark x1="48901" y1="83745" x2="63858" y2="83150"/>
                        <a14:backgroundMark x1="63858" y1="83150" x2="63889" y2="83150"/>
                        <a14:backgroundMark x1="47863" y1="79304" x2="52686" y2="80311"/>
                        <a14:backgroundMark x1="41972" y1="12408" x2="41972" y2="12408"/>
                        <a14:backgroundMark x1="42155" y1="12546" x2="42155" y2="12546"/>
                        <a14:backgroundMark x1="42338" y1="12821" x2="42338" y2="1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93539"/>
            <a:ext cx="12192000" cy="8128000"/>
          </a:xfrm>
          <a:prstGeom prst="rect">
            <a:avLst/>
          </a:prstGeom>
        </p:spPr>
      </p:pic>
      <p:pic>
        <p:nvPicPr>
          <p:cNvPr id="11" name="Tijdelijke aanduiding voor inhoud 7" descr="Water">
            <a:extLst>
              <a:ext uri="{FF2B5EF4-FFF2-40B4-BE49-F238E27FC236}">
                <a16:creationId xmlns:a16="http://schemas.microsoft.com/office/drawing/2014/main" id="{B3CA5FB5-A1C3-4259-A2F7-6019243978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03223" y="1532145"/>
            <a:ext cx="914400" cy="914400"/>
          </a:xfrm>
          <a:prstGeom prst="rect">
            <a:avLst/>
          </a:prstGeom>
        </p:spPr>
      </p:pic>
      <p:pic>
        <p:nvPicPr>
          <p:cNvPr id="12" name="Tijdelijke aanduiding voor inhoud 7" descr="Water">
            <a:extLst>
              <a:ext uri="{FF2B5EF4-FFF2-40B4-BE49-F238E27FC236}">
                <a16:creationId xmlns:a16="http://schemas.microsoft.com/office/drawing/2014/main" id="{18B8501D-05E5-44A5-9C28-3570F4A821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73580" y="4297789"/>
            <a:ext cx="914400" cy="914400"/>
          </a:xfrm>
          <a:prstGeom prst="rect">
            <a:avLst/>
          </a:prstGeom>
        </p:spPr>
      </p:pic>
      <p:pic>
        <p:nvPicPr>
          <p:cNvPr id="13" name="Tijdelijke aanduiding voor inhoud 7" descr="Water">
            <a:extLst>
              <a:ext uri="{FF2B5EF4-FFF2-40B4-BE49-F238E27FC236}">
                <a16:creationId xmlns:a16="http://schemas.microsoft.com/office/drawing/2014/main" id="{BD556E33-EAB5-4E3D-B409-E26CCCC7AC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82148" y="4128556"/>
            <a:ext cx="914400" cy="914400"/>
          </a:xfrm>
          <a:prstGeom prst="rect">
            <a:avLst/>
          </a:prstGeom>
        </p:spPr>
      </p:pic>
      <p:pic>
        <p:nvPicPr>
          <p:cNvPr id="14" name="Tijdelijke aanduiding voor inhoud 7" descr="Water">
            <a:extLst>
              <a:ext uri="{FF2B5EF4-FFF2-40B4-BE49-F238E27FC236}">
                <a16:creationId xmlns:a16="http://schemas.microsoft.com/office/drawing/2014/main" id="{79AFF926-64EB-4371-8AC2-733B710B59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08467" y="1406729"/>
            <a:ext cx="914400" cy="914400"/>
          </a:xfrm>
          <a:prstGeom prst="rect">
            <a:avLst/>
          </a:prstGeom>
        </p:spPr>
      </p:pic>
      <p:pic>
        <p:nvPicPr>
          <p:cNvPr id="15" name="Tijdelijke aanduiding voor inhoud 7" descr="Water">
            <a:extLst>
              <a:ext uri="{FF2B5EF4-FFF2-40B4-BE49-F238E27FC236}">
                <a16:creationId xmlns:a16="http://schemas.microsoft.com/office/drawing/2014/main" id="{5C37CD19-E304-4599-85E9-DD43E58D9D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13707" y="2638006"/>
            <a:ext cx="914400" cy="914400"/>
          </a:xfrm>
          <a:prstGeom prst="rect">
            <a:avLst/>
          </a:prstGeom>
        </p:spPr>
      </p:pic>
      <p:pic>
        <p:nvPicPr>
          <p:cNvPr id="16" name="Tijdelijke aanduiding voor inhoud 7" descr="Water">
            <a:extLst>
              <a:ext uri="{FF2B5EF4-FFF2-40B4-BE49-F238E27FC236}">
                <a16:creationId xmlns:a16="http://schemas.microsoft.com/office/drawing/2014/main" id="{E7640772-41E3-495D-A5A7-014FBF5131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67182" y="3156365"/>
            <a:ext cx="914400" cy="914400"/>
          </a:xfrm>
          <a:prstGeom prst="rect">
            <a:avLst/>
          </a:prstGeom>
        </p:spPr>
      </p:pic>
      <p:pic>
        <p:nvPicPr>
          <p:cNvPr id="17" name="Tijdelijke aanduiding voor inhoud 7" descr="Water">
            <a:extLst>
              <a:ext uri="{FF2B5EF4-FFF2-40B4-BE49-F238E27FC236}">
                <a16:creationId xmlns:a16="http://schemas.microsoft.com/office/drawing/2014/main" id="{A6274799-5BF9-4F24-A225-EB3E140159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66612" y="4181655"/>
            <a:ext cx="914400" cy="914400"/>
          </a:xfrm>
          <a:prstGeom prst="rect">
            <a:avLst/>
          </a:prstGeom>
        </p:spPr>
      </p:pic>
      <p:pic>
        <p:nvPicPr>
          <p:cNvPr id="18" name="Tijdelijke aanduiding voor inhoud 7" descr="Water">
            <a:extLst>
              <a:ext uri="{FF2B5EF4-FFF2-40B4-BE49-F238E27FC236}">
                <a16:creationId xmlns:a16="http://schemas.microsoft.com/office/drawing/2014/main" id="{56D86066-BCFC-4D2D-8887-338D64F1FF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59733" y="2572171"/>
            <a:ext cx="914400" cy="914400"/>
          </a:xfrm>
          <a:prstGeom prst="rect">
            <a:avLst/>
          </a:prstGeom>
        </p:spPr>
      </p:pic>
      <p:pic>
        <p:nvPicPr>
          <p:cNvPr id="20" name="Graphic 19" descr="Lijnpijl: curve rechtsom">
            <a:extLst>
              <a:ext uri="{FF2B5EF4-FFF2-40B4-BE49-F238E27FC236}">
                <a16:creationId xmlns:a16="http://schemas.microsoft.com/office/drawing/2014/main" id="{CD9F5846-4C1D-473E-8ACA-C8E8A72DF8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1104321">
            <a:off x="1214485" y="1924879"/>
            <a:ext cx="914400" cy="914400"/>
          </a:xfrm>
          <a:prstGeom prst="rect">
            <a:avLst/>
          </a:prstGeom>
        </p:spPr>
      </p:pic>
      <p:pic>
        <p:nvPicPr>
          <p:cNvPr id="22" name="Graphic 21" descr="Lijnpijl: curve rechtsom">
            <a:extLst>
              <a:ext uri="{FF2B5EF4-FFF2-40B4-BE49-F238E27FC236}">
                <a16:creationId xmlns:a16="http://schemas.microsoft.com/office/drawing/2014/main" id="{92EEE1CE-BC47-4823-9709-84E5402FAA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159185">
            <a:off x="2584914" y="440752"/>
            <a:ext cx="914400" cy="914400"/>
          </a:xfrm>
          <a:prstGeom prst="rect">
            <a:avLst/>
          </a:prstGeom>
        </p:spPr>
      </p:pic>
      <p:pic>
        <p:nvPicPr>
          <p:cNvPr id="23" name="Graphic 22" descr="Lijnpijl: curve rechtsom">
            <a:extLst>
              <a:ext uri="{FF2B5EF4-FFF2-40B4-BE49-F238E27FC236}">
                <a16:creationId xmlns:a16="http://schemas.microsoft.com/office/drawing/2014/main" id="{962C78C6-2ACB-48F3-9859-387676A58C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27740">
            <a:off x="609193" y="3742369"/>
            <a:ext cx="914400" cy="914400"/>
          </a:xfrm>
          <a:prstGeom prst="rect">
            <a:avLst/>
          </a:prstGeom>
        </p:spPr>
      </p:pic>
      <p:pic>
        <p:nvPicPr>
          <p:cNvPr id="24" name="Graphic 23" descr="Lijnpijl: curve rechtsom">
            <a:extLst>
              <a:ext uri="{FF2B5EF4-FFF2-40B4-BE49-F238E27FC236}">
                <a16:creationId xmlns:a16="http://schemas.microsoft.com/office/drawing/2014/main" id="{ED9B269C-E6DA-417D-82D7-A1DE83DFBC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3792337" flipH="1">
            <a:off x="10221096" y="5116466"/>
            <a:ext cx="948250" cy="948250"/>
          </a:xfrm>
          <a:prstGeom prst="rect">
            <a:avLst/>
          </a:prstGeom>
        </p:spPr>
      </p:pic>
      <p:pic>
        <p:nvPicPr>
          <p:cNvPr id="25" name="Graphic 24" descr="Lijnpijl: curve rechtsom">
            <a:extLst>
              <a:ext uri="{FF2B5EF4-FFF2-40B4-BE49-F238E27FC236}">
                <a16:creationId xmlns:a16="http://schemas.microsoft.com/office/drawing/2014/main" id="{0ED92EB4-AF13-4443-ABE4-B0C512A40A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513889">
            <a:off x="1797498" y="5538692"/>
            <a:ext cx="914400" cy="914400"/>
          </a:xfrm>
          <a:prstGeom prst="rect">
            <a:avLst/>
          </a:prstGeom>
        </p:spPr>
      </p:pic>
      <p:pic>
        <p:nvPicPr>
          <p:cNvPr id="26" name="Graphic 25" descr="Lijnpijl: curve rechtsom">
            <a:extLst>
              <a:ext uri="{FF2B5EF4-FFF2-40B4-BE49-F238E27FC236}">
                <a16:creationId xmlns:a16="http://schemas.microsoft.com/office/drawing/2014/main" id="{F86B347B-09F7-45DA-9FE3-EC9F6E9467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3094795" flipH="1">
            <a:off x="10458779" y="3498633"/>
            <a:ext cx="948250" cy="948250"/>
          </a:xfrm>
          <a:prstGeom prst="rect">
            <a:avLst/>
          </a:prstGeom>
        </p:spPr>
      </p:pic>
      <p:pic>
        <p:nvPicPr>
          <p:cNvPr id="27" name="Graphic 26" descr="Lijnpijl: curve rechtsom">
            <a:extLst>
              <a:ext uri="{FF2B5EF4-FFF2-40B4-BE49-F238E27FC236}">
                <a16:creationId xmlns:a16="http://schemas.microsoft.com/office/drawing/2014/main" id="{02A5A1F2-FA17-45A5-AFDE-EF8055CC15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453535" flipH="1">
            <a:off x="9792682" y="1885354"/>
            <a:ext cx="948250" cy="948250"/>
          </a:xfrm>
          <a:prstGeom prst="rect">
            <a:avLst/>
          </a:prstGeom>
        </p:spPr>
      </p:pic>
      <p:pic>
        <p:nvPicPr>
          <p:cNvPr id="28" name="Graphic 27" descr="Lijnpijl: curve rechtsom">
            <a:extLst>
              <a:ext uri="{FF2B5EF4-FFF2-40B4-BE49-F238E27FC236}">
                <a16:creationId xmlns:a16="http://schemas.microsoft.com/office/drawing/2014/main" id="{AAC16418-E35C-46AF-AF11-70DEBD518B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399845" flipH="1">
            <a:off x="8984230" y="505649"/>
            <a:ext cx="948250" cy="94825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D2C72A14-DFC3-4805-824D-4127C639A3C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25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3DD996E-2958-4AEB-8924-D74E5E2060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90" b="7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BF03B12-20C6-4147-9338-19A81FDB60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3852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limaatklas">
      <a:dk1>
        <a:srgbClr val="424242"/>
      </a:dk1>
      <a:lt1>
        <a:srgbClr val="E5E4DE"/>
      </a:lt1>
      <a:dk2>
        <a:srgbClr val="94C12F"/>
      </a:dk2>
      <a:lt2>
        <a:srgbClr val="13ACD6"/>
      </a:lt2>
      <a:accent1>
        <a:srgbClr val="94C130"/>
      </a:accent1>
      <a:accent2>
        <a:srgbClr val="14ADD6"/>
      </a:accent2>
      <a:accent3>
        <a:srgbClr val="E6E3DE"/>
      </a:accent3>
      <a:accent4>
        <a:srgbClr val="FFFFFF"/>
      </a:accent4>
      <a:accent5>
        <a:srgbClr val="434343"/>
      </a:accent5>
      <a:accent6>
        <a:srgbClr val="87C200"/>
      </a:accent6>
      <a:hlink>
        <a:srgbClr val="94C131"/>
      </a:hlink>
      <a:folHlink>
        <a:srgbClr val="13ACD6"/>
      </a:folHlink>
    </a:clrScheme>
    <a:fontScheme name="Aangepast 1">
      <a:majorFont>
        <a:latin typeface="IBM Plex Sans"/>
        <a:ea typeface=""/>
        <a:cs typeface=""/>
      </a:majorFont>
      <a:minorFont>
        <a:latin typeface="IBM Plex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3458</TotalTime>
  <Words>78</Words>
  <Application>Microsoft Office PowerPoint</Application>
  <PresentationFormat>Breedbeeld</PresentationFormat>
  <Paragraphs>34</Paragraphs>
  <Slides>24</Slides>
  <Notes>24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24</vt:i4>
      </vt:variant>
    </vt:vector>
  </HeadingPairs>
  <TitlesOfParts>
    <vt:vector size="31" baseType="lpstr">
      <vt:lpstr>Arial</vt:lpstr>
      <vt:lpstr>Calibri</vt:lpstr>
      <vt:lpstr>IBM Plex Sans</vt:lpstr>
      <vt:lpstr>Noto Sans</vt:lpstr>
      <vt:lpstr>Noto Sans ExtraBold</vt:lpstr>
      <vt:lpstr>Noto Sans Medium</vt:lpstr>
      <vt:lpstr>Kantoorthema</vt:lpstr>
      <vt:lpstr>Thema Natuur De natuur als bondgenoot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Manuela de Zeeuw</dc:creator>
  <cp:lastModifiedBy>Manuela de Zeeuw</cp:lastModifiedBy>
  <cp:revision>100</cp:revision>
  <dcterms:created xsi:type="dcterms:W3CDTF">2024-10-10T12:20:08Z</dcterms:created>
  <dcterms:modified xsi:type="dcterms:W3CDTF">2025-01-31T15:07:29Z</dcterms:modified>
</cp:coreProperties>
</file>