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7" r:id="rId2"/>
    <p:sldId id="271" r:id="rId3"/>
    <p:sldId id="261" r:id="rId4"/>
    <p:sldId id="274" r:id="rId5"/>
    <p:sldId id="275" r:id="rId6"/>
    <p:sldId id="276" r:id="rId7"/>
    <p:sldId id="278" r:id="rId8"/>
    <p:sldId id="279" r:id="rId9"/>
    <p:sldId id="280" r:id="rId10"/>
    <p:sldId id="282" r:id="rId11"/>
    <p:sldId id="313" r:id="rId12"/>
    <p:sldId id="286" r:id="rId13"/>
    <p:sldId id="283" r:id="rId14"/>
    <p:sldId id="284" r:id="rId15"/>
    <p:sldId id="314" r:id="rId16"/>
    <p:sldId id="285" r:id="rId17"/>
    <p:sldId id="311" r:id="rId18"/>
    <p:sldId id="315" r:id="rId19"/>
    <p:sldId id="316" r:id="rId20"/>
    <p:sldId id="317" r:id="rId21"/>
    <p:sldId id="318" r:id="rId22"/>
    <p:sldId id="319" r:id="rId23"/>
    <p:sldId id="320" r:id="rId24"/>
    <p:sldId id="321" r:id="rId25"/>
    <p:sldId id="322" r:id="rId26"/>
    <p:sldId id="312" r:id="rId27"/>
    <p:sldId id="259" r:id="rId28"/>
    <p:sldId id="298" r:id="rId29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nuela de Zeeuw" initials="MdZ" lastIdx="1" clrIdx="0">
    <p:extLst>
      <p:ext uri="{19B8F6BF-5375-455C-9EA6-DF929625EA0E}">
        <p15:presenceInfo xmlns:p15="http://schemas.microsoft.com/office/powerpoint/2012/main" userId="Manuela de Zeeuw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4ADD6"/>
    <a:srgbClr val="94C130"/>
    <a:srgbClr val="084150"/>
    <a:srgbClr val="0C627A"/>
    <a:srgbClr val="72D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1" autoAdjust="0"/>
    <p:restoredTop sz="81006" autoAdjust="0"/>
  </p:normalViewPr>
  <p:slideViewPr>
    <p:cSldViewPr snapToGrid="0">
      <p:cViewPr varScale="1">
        <p:scale>
          <a:sx n="55" d="100"/>
          <a:sy n="55" d="100"/>
        </p:scale>
        <p:origin x="1096" y="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6B6357-8CC2-4B42-865E-CA560C0988B5}" type="datetimeFigureOut">
              <a:rPr lang="nl-NL" smtClean="0"/>
              <a:t>20-3-2025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8E1E78-C2FD-4C79-BA21-5A1BF006DAD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209531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E1E78-C2FD-4C79-BA21-5A1BF006DAD4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415934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E1E78-C2FD-4C79-BA21-5A1BF006DAD4}" type="slidenum">
              <a:rPr lang="nl-NL" smtClean="0"/>
              <a:t>10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89740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E1E78-C2FD-4C79-BA21-5A1BF006DAD4}" type="slidenum">
              <a:rPr lang="nl-NL" smtClean="0"/>
              <a:t>11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597612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E1E78-C2FD-4C79-BA21-5A1BF006DAD4}" type="slidenum">
              <a:rPr lang="nl-NL" smtClean="0"/>
              <a:t>12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621717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E1E78-C2FD-4C79-BA21-5A1BF006DAD4}" type="slidenum">
              <a:rPr lang="nl-NL" smtClean="0"/>
              <a:t>13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006007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E1E78-C2FD-4C79-BA21-5A1BF006DAD4}" type="slidenum">
              <a:rPr lang="nl-NL" smtClean="0"/>
              <a:t>14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6369990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E1E78-C2FD-4C79-BA21-5A1BF006DAD4}" type="slidenum">
              <a:rPr lang="nl-NL" smtClean="0"/>
              <a:t>15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7368312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E1E78-C2FD-4C79-BA21-5A1BF006DAD4}" type="slidenum">
              <a:rPr lang="nl-NL" smtClean="0"/>
              <a:t>16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3897350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Google Shape;464;g29631f3bd49_0_3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65" name="Google Shape;465;g29631f3bd49_0_3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1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3772213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Google Shape;464;g29631f3bd49_0_3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65" name="Google Shape;465;g29631f3bd49_0_3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1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0534706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Google Shape;464;g29631f3bd49_0_3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65" name="Google Shape;465;g29631f3bd49_0_3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1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423480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E1E78-C2FD-4C79-BA21-5A1BF006DAD4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8292576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Google Shape;464;g29631f3bd49_0_3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65" name="Google Shape;465;g29631f3bd49_0_3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1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304347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Google Shape;464;g29631f3bd49_0_3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65" name="Google Shape;465;g29631f3bd49_0_3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1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3109296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Google Shape;464;g29631f3bd49_0_3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65" name="Google Shape;465;g29631f3bd49_0_3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1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7530640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Google Shape;464;g29631f3bd49_0_3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65" name="Google Shape;465;g29631f3bd49_0_3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1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6679505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E1E78-C2FD-4C79-BA21-5A1BF006DAD4}" type="slidenum">
              <a:rPr lang="nl-NL" smtClean="0"/>
              <a:t>24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7306348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E1E78-C2FD-4C79-BA21-5A1BF006DAD4}" type="slidenum">
              <a:rPr lang="nl-NL" smtClean="0"/>
              <a:t>25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8273147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E1E78-C2FD-4C79-BA21-5A1BF006DAD4}" type="slidenum">
              <a:rPr lang="nl-NL" smtClean="0"/>
              <a:t>26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9616840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E1E78-C2FD-4C79-BA21-5A1BF006DAD4}" type="slidenum">
              <a:rPr lang="nl-NL" smtClean="0"/>
              <a:t>27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4859884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2ED601-BCBA-4AB4-A219-B17F9CA91911}" type="slidenum">
              <a:rPr lang="nl-NL" smtClean="0"/>
              <a:t>28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178056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E1E78-C2FD-4C79-BA21-5A1BF006DAD4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707794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E1E78-C2FD-4C79-BA21-5A1BF006DAD4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44354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E1E78-C2FD-4C79-BA21-5A1BF006DAD4}" type="slidenum">
              <a:rPr lang="nl-NL" smtClean="0"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820774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E1E78-C2FD-4C79-BA21-5A1BF006DAD4}" type="slidenum">
              <a:rPr lang="nl-NL" smtClean="0"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873041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E1E78-C2FD-4C79-BA21-5A1BF006DAD4}" type="slidenum">
              <a:rPr lang="nl-NL" smtClean="0"/>
              <a:t>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159602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E1E78-C2FD-4C79-BA21-5A1BF006DAD4}" type="slidenum">
              <a:rPr lang="nl-NL" smtClean="0"/>
              <a:t>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630762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E1E78-C2FD-4C79-BA21-5A1BF006DAD4}" type="slidenum">
              <a:rPr lang="nl-NL" smtClean="0"/>
              <a:t>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145751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35C7EA7-8357-4A67-AE4C-9A1637BCB8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86569BB1-5CB3-4451-A61B-C1A939FED6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14B4883A-1129-4241-B876-DA7C73F2B5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DAC7A-2959-4BB7-A7EB-24FA90B5F8ED}" type="datetimeFigureOut">
              <a:rPr lang="nl-NL" smtClean="0"/>
              <a:t>20-3-2025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D6988DA-EC93-4695-9369-8083E549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4ABFFA3-DDF3-46B7-9D19-40820A7030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25848-151B-4BE4-A293-E7F2AB4FF41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619183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486E8A0-3DEE-414A-AC66-4639E22FF6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0A2560A1-4264-4669-B435-7F7128EAB5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9367B44-27CA-463E-BE2A-125AB758B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DAC7A-2959-4BB7-A7EB-24FA90B5F8ED}" type="datetimeFigureOut">
              <a:rPr lang="nl-NL" smtClean="0"/>
              <a:t>20-3-2025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DBEF85FA-D729-4615-9289-0F83D21B5B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E0159D20-222D-4953-91CF-F1E6533D48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25848-151B-4BE4-A293-E7F2AB4FF41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599197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1728AFC7-A505-4773-99FE-A36DC335BE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44273DC6-620B-41CA-9A19-370407E476A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952D775-4B4D-4CE9-9AF6-6DB37BA32F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DAC7A-2959-4BB7-A7EB-24FA90B5F8ED}" type="datetimeFigureOut">
              <a:rPr lang="nl-NL" smtClean="0"/>
              <a:t>20-3-2025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B5774FD-7985-421F-A8D0-87576310D0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D8E6A96-571A-40A2-ADAF-965ACE40BF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25848-151B-4BE4-A293-E7F2AB4FF41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901417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5D721D2-7456-4C08-8526-DD0C386902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940970C-ABF1-4113-BDDF-EE23AAC931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520C250-8BA8-4B18-BEDE-541422F46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DAC7A-2959-4BB7-A7EB-24FA90B5F8ED}" type="datetimeFigureOut">
              <a:rPr lang="nl-NL" smtClean="0"/>
              <a:t>20-3-2025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39C9664-9AAF-4C8B-A471-A9A072963F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219FFB5D-7EEC-4EB7-84E3-A4BA941925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25848-151B-4BE4-A293-E7F2AB4FF41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392747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0689E51-B885-4D09-ADFA-9B9314E7B9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A5D67870-4A61-4442-8772-063FBD9ECC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DBF33C9-EB1A-4ED9-ABD5-33BFE05DED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DAC7A-2959-4BB7-A7EB-24FA90B5F8ED}" type="datetimeFigureOut">
              <a:rPr lang="nl-NL" smtClean="0"/>
              <a:t>20-3-2025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058A78B-5D35-42EC-BB13-E188C5B4ED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08F5B96-8A2B-4517-96DD-DAA15277DE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25848-151B-4BE4-A293-E7F2AB4FF41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866950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591E556-93E9-4C81-BBFB-A96B69EBE8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C396ECC-B384-4F2B-BE34-938AB66734D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AEDA70D3-3A00-4C3F-A392-A6A926EF4B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2D595852-1184-420E-85FD-E20C00ED96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DAC7A-2959-4BB7-A7EB-24FA90B5F8ED}" type="datetimeFigureOut">
              <a:rPr lang="nl-NL" smtClean="0"/>
              <a:t>20-3-2025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9D9E6391-C875-422C-A505-67F215157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B7A00AF3-4B68-4B72-82FA-ED5F3A6F4D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25848-151B-4BE4-A293-E7F2AB4FF41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389472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DC3AE3-BC97-4648-846B-3EB9ECB024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FFE23C1B-88E7-4330-82C2-BD8D1623BE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63974175-3AB7-46BE-A5E6-12816E635A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1F7B37E4-F303-4D52-B86F-B154CF346A5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A10C6847-74AE-4FF9-9A27-2D42EA14105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13987177-BCE3-4B40-985C-1AC1BF5FB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DAC7A-2959-4BB7-A7EB-24FA90B5F8ED}" type="datetimeFigureOut">
              <a:rPr lang="nl-NL" smtClean="0"/>
              <a:t>20-3-2025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887CF2FE-E420-4B93-ACF1-6850838DB7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456A4843-630B-4833-822A-E891C94089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25848-151B-4BE4-A293-E7F2AB4FF41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308838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47FB8FD-28D9-4879-83DF-AE48CC7351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87D0BE1A-519C-4775-B4DE-67D5CD8EB1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DAC7A-2959-4BB7-A7EB-24FA90B5F8ED}" type="datetimeFigureOut">
              <a:rPr lang="nl-NL" smtClean="0"/>
              <a:t>20-3-2025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4D738830-FB98-47B3-81F1-D8A8495447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F1E6C86F-26DB-4223-ACE2-AD7982697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25848-151B-4BE4-A293-E7F2AB4FF41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994662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CBF45E49-E39D-4069-A54A-BC6DB91ED0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DAC7A-2959-4BB7-A7EB-24FA90B5F8ED}" type="datetimeFigureOut">
              <a:rPr lang="nl-NL" smtClean="0"/>
              <a:t>20-3-2025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EF27BED1-2A4F-47A0-9862-5D804AA13A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38E78E75-D020-4CC6-BFCB-CF93F472F5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25848-151B-4BE4-A293-E7F2AB4FF41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449600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C694449-7C78-4752-ADBD-42062B8D8C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17A3A7A-66C7-4D49-B480-17ABD96BE3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32683AB9-EFA5-44BD-BCC3-BEE493540EA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5345A8BC-E7C4-4017-A60E-EE86FBFBC9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DAC7A-2959-4BB7-A7EB-24FA90B5F8ED}" type="datetimeFigureOut">
              <a:rPr lang="nl-NL" smtClean="0"/>
              <a:t>20-3-2025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0DFD7299-A657-4B03-B23B-8C38C333FB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5193B089-EA0D-4FC7-B8BB-160FF31A50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25848-151B-4BE4-A293-E7F2AB4FF41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946372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36F9FE8-BAA9-4776-9623-0D8559DEDB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7E80EB86-76D3-4B1B-83D3-35FC51CDECA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0D413604-AA7A-42C2-884F-9B7BEF73AE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3A5B775E-D04D-4585-8DBE-6CB956A704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DAC7A-2959-4BB7-A7EB-24FA90B5F8ED}" type="datetimeFigureOut">
              <a:rPr lang="nl-NL" smtClean="0"/>
              <a:t>20-3-2025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839AC139-FB92-4263-9EC8-A9E41B8FFD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2A3DEFCA-BE8D-4772-AC87-3EE63C7889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25848-151B-4BE4-A293-E7F2AB4FF41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251465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DA792B7B-FD64-4F5B-9B43-FB50D3C1AF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dirty="0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5082E044-84EC-48FF-A2BF-43DB6747B2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/>
              <a:t>Tekststijl van het model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44F3E8B0-C18B-46F9-9C74-EE8D15453AE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5DAC7A-2959-4BB7-A7EB-24FA90B5F8ED}" type="datetimeFigureOut">
              <a:rPr lang="nl-NL" smtClean="0"/>
              <a:t>20-3-2025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A17C70B-CF54-416C-AF01-9DA1104630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2172F111-4A69-41A8-93A6-D8BAA44595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025848-151B-4BE4-A293-E7F2AB4FF41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727591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Noto Sans" panose="020B0502040504020204" pitchFamily="34" charset="0"/>
          <a:ea typeface="Noto Sans" panose="020B0502040504020204" pitchFamily="34" charset="0"/>
          <a:cs typeface="Noto Sans" panose="020B0502040504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Noto Sans" panose="020B0502040504020204" pitchFamily="34" charset="0"/>
          <a:ea typeface="Noto Sans" panose="020B0502040504020204" pitchFamily="34" charset="0"/>
          <a:cs typeface="Noto Sans" panose="020B0502040504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Noto Sans" panose="020B0502040504020204" pitchFamily="34" charset="0"/>
          <a:ea typeface="Noto Sans" panose="020B0502040504020204" pitchFamily="34" charset="0"/>
          <a:cs typeface="Noto Sans" panose="020B0502040504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Noto Sans" panose="020B0502040504020204" pitchFamily="34" charset="0"/>
          <a:ea typeface="Noto Sans" panose="020B0502040504020204" pitchFamily="34" charset="0"/>
          <a:cs typeface="Noto Sans" panose="020B0502040504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Noto Sans" panose="020B0502040504020204" pitchFamily="34" charset="0"/>
          <a:ea typeface="Noto Sans" panose="020B0502040504020204" pitchFamily="34" charset="0"/>
          <a:cs typeface="Noto Sans" panose="020B0502040504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Noto Sans" panose="020B0502040504020204" pitchFamily="34" charset="0"/>
          <a:ea typeface="Noto Sans" panose="020B0502040504020204" pitchFamily="34" charset="0"/>
          <a:cs typeface="Noto Sans" panose="020B0502040504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microsoft.com/office/2007/relationships/hdphoto" Target="../media/hdphoto4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microsoft.com/office/2007/relationships/hdphoto" Target="../media/hdphoto6.wdp"/><Relationship Id="rId5" Type="http://schemas.openxmlformats.org/officeDocument/2006/relationships/image" Target="../media/image15.png"/><Relationship Id="rId4" Type="http://schemas.microsoft.com/office/2007/relationships/hdphoto" Target="../media/hdphoto5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jpe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9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2.jpeg"/><Relationship Id="rId7" Type="http://schemas.microsoft.com/office/2007/relationships/hdphoto" Target="../media/hdphoto8.wdp"/><Relationship Id="rId12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11" Type="http://schemas.microsoft.com/office/2007/relationships/hdphoto" Target="../media/hdphoto10.wdp"/><Relationship Id="rId5" Type="http://schemas.microsoft.com/office/2007/relationships/hdphoto" Target="../media/hdphoto7.wdp"/><Relationship Id="rId10" Type="http://schemas.openxmlformats.org/officeDocument/2006/relationships/image" Target="../media/image26.png"/><Relationship Id="rId4" Type="http://schemas.openxmlformats.org/officeDocument/2006/relationships/image" Target="../media/image23.png"/><Relationship Id="rId9" Type="http://schemas.microsoft.com/office/2007/relationships/hdphoto" Target="../media/hdphoto9.wdp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27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microsoft.com/office/2007/relationships/hdphoto" Target="../media/hdphoto6.wdp"/><Relationship Id="rId5" Type="http://schemas.openxmlformats.org/officeDocument/2006/relationships/image" Target="../media/image15.png"/><Relationship Id="rId4" Type="http://schemas.microsoft.com/office/2007/relationships/hdphoto" Target="../media/hdphoto11.wdp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7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microsoft.com/office/2007/relationships/hdphoto" Target="../media/hdphoto6.wdp"/><Relationship Id="rId5" Type="http://schemas.openxmlformats.org/officeDocument/2006/relationships/image" Target="../media/image15.png"/><Relationship Id="rId4" Type="http://schemas.microsoft.com/office/2007/relationships/hdphoto" Target="../media/hdphoto11.wdp"/><Relationship Id="rId9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7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microsoft.com/office/2007/relationships/hdphoto" Target="../media/hdphoto6.wdp"/><Relationship Id="rId5" Type="http://schemas.openxmlformats.org/officeDocument/2006/relationships/image" Target="../media/image15.png"/><Relationship Id="rId10" Type="http://schemas.openxmlformats.org/officeDocument/2006/relationships/image" Target="../media/image4.png"/><Relationship Id="rId4" Type="http://schemas.microsoft.com/office/2007/relationships/hdphoto" Target="../media/hdphoto11.wdp"/><Relationship Id="rId9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7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microsoft.com/office/2007/relationships/hdphoto" Target="../media/hdphoto6.wdp"/><Relationship Id="rId11" Type="http://schemas.openxmlformats.org/officeDocument/2006/relationships/image" Target="../media/image4.png"/><Relationship Id="rId5" Type="http://schemas.openxmlformats.org/officeDocument/2006/relationships/image" Target="../media/image15.png"/><Relationship Id="rId10" Type="http://schemas.openxmlformats.org/officeDocument/2006/relationships/image" Target="../media/image31.png"/><Relationship Id="rId4" Type="http://schemas.microsoft.com/office/2007/relationships/hdphoto" Target="../media/hdphoto11.wdp"/><Relationship Id="rId9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4.png"/><Relationship Id="rId3" Type="http://schemas.openxmlformats.org/officeDocument/2006/relationships/image" Target="../media/image27.png"/><Relationship Id="rId7" Type="http://schemas.openxmlformats.org/officeDocument/2006/relationships/image" Target="../media/image28.png"/><Relationship Id="rId12" Type="http://schemas.microsoft.com/office/2007/relationships/hdphoto" Target="../media/hdphoto12.wdp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6.wdp"/><Relationship Id="rId11" Type="http://schemas.openxmlformats.org/officeDocument/2006/relationships/image" Target="../media/image32.png"/><Relationship Id="rId5" Type="http://schemas.openxmlformats.org/officeDocument/2006/relationships/image" Target="../media/image15.png"/><Relationship Id="rId10" Type="http://schemas.openxmlformats.org/officeDocument/2006/relationships/image" Target="../media/image31.png"/><Relationship Id="rId4" Type="http://schemas.microsoft.com/office/2007/relationships/hdphoto" Target="../media/hdphoto11.wdp"/><Relationship Id="rId9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28.png"/><Relationship Id="rId12" Type="http://schemas.microsoft.com/office/2007/relationships/hdphoto" Target="../media/hdphoto13.wdp"/><Relationship Id="rId2" Type="http://schemas.openxmlformats.org/officeDocument/2006/relationships/notesSlide" Target="../notesSlides/notesSlide2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microsoft.com/office/2007/relationships/hdphoto" Target="../media/hdphoto6.wdp"/><Relationship Id="rId11" Type="http://schemas.openxmlformats.org/officeDocument/2006/relationships/image" Target="../media/image33.png"/><Relationship Id="rId5" Type="http://schemas.openxmlformats.org/officeDocument/2006/relationships/image" Target="../media/image15.png"/><Relationship Id="rId15" Type="http://schemas.openxmlformats.org/officeDocument/2006/relationships/image" Target="../media/image34.png"/><Relationship Id="rId10" Type="http://schemas.openxmlformats.org/officeDocument/2006/relationships/image" Target="../media/image31.png"/><Relationship Id="rId4" Type="http://schemas.microsoft.com/office/2007/relationships/hdphoto" Target="../media/hdphoto11.wdp"/><Relationship Id="rId9" Type="http://schemas.openxmlformats.org/officeDocument/2006/relationships/image" Target="../media/image30.png"/><Relationship Id="rId14" Type="http://schemas.microsoft.com/office/2007/relationships/hdphoto" Target="../media/hdphoto12.wdp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2.png"/><Relationship Id="rId18" Type="http://schemas.openxmlformats.org/officeDocument/2006/relationships/image" Target="../media/image4.png"/><Relationship Id="rId3" Type="http://schemas.openxmlformats.org/officeDocument/2006/relationships/image" Target="../media/image27.png"/><Relationship Id="rId7" Type="http://schemas.openxmlformats.org/officeDocument/2006/relationships/image" Target="../media/image28.png"/><Relationship Id="rId12" Type="http://schemas.microsoft.com/office/2007/relationships/hdphoto" Target="../media/hdphoto13.wdp"/><Relationship Id="rId17" Type="http://schemas.microsoft.com/office/2007/relationships/hdphoto" Target="../media/hdphoto14.wdp"/><Relationship Id="rId2" Type="http://schemas.openxmlformats.org/officeDocument/2006/relationships/notesSlide" Target="../notesSlides/notesSlide23.xml"/><Relationship Id="rId16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6" Type="http://schemas.microsoft.com/office/2007/relationships/hdphoto" Target="../media/hdphoto6.wdp"/><Relationship Id="rId11" Type="http://schemas.openxmlformats.org/officeDocument/2006/relationships/image" Target="../media/image33.png"/><Relationship Id="rId5" Type="http://schemas.openxmlformats.org/officeDocument/2006/relationships/image" Target="../media/image15.png"/><Relationship Id="rId15" Type="http://schemas.openxmlformats.org/officeDocument/2006/relationships/image" Target="../media/image34.png"/><Relationship Id="rId10" Type="http://schemas.openxmlformats.org/officeDocument/2006/relationships/image" Target="../media/image31.png"/><Relationship Id="rId4" Type="http://schemas.microsoft.com/office/2007/relationships/hdphoto" Target="../media/hdphoto11.wdp"/><Relationship Id="rId9" Type="http://schemas.openxmlformats.org/officeDocument/2006/relationships/image" Target="../media/image30.png"/><Relationship Id="rId14" Type="http://schemas.microsoft.com/office/2007/relationships/hdphoto" Target="../media/hdphoto12.wdp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6.jpe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6.jpe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microsoft.com/office/2007/relationships/hdphoto" Target="../media/hdphoto1.wdp"/><Relationship Id="rId4" Type="http://schemas.openxmlformats.org/officeDocument/2006/relationships/image" Target="../media/image7.png"/><Relationship Id="rId9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12.png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05F2A1F-DC40-48AF-BDAB-E33920B11D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1251" y="2505842"/>
            <a:ext cx="9776749" cy="1184071"/>
          </a:xfrm>
        </p:spPr>
        <p:txBody>
          <a:bodyPr>
            <a:normAutofit/>
          </a:bodyPr>
          <a:lstStyle/>
          <a:p>
            <a:pPr algn="l"/>
            <a:r>
              <a:rPr lang="nl-NL" sz="4000" b="1" dirty="0">
                <a:solidFill>
                  <a:schemeClr val="tx2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Thema Natuur</a:t>
            </a:r>
            <a:br>
              <a:rPr lang="nl-NL" sz="5400" dirty="0">
                <a:solidFill>
                  <a:schemeClr val="tx2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</a:br>
            <a:r>
              <a:rPr lang="nl-NL" sz="2800" dirty="0">
                <a:solidFill>
                  <a:schemeClr val="tx2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De natuur als bondgenoot</a:t>
            </a:r>
            <a:endParaRPr lang="nl-NL" sz="5400" dirty="0">
              <a:solidFill>
                <a:schemeClr val="tx2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2C8A1CAC-37CE-4206-B340-DBD648B479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-1" y="941763"/>
            <a:ext cx="8611566" cy="1184071"/>
          </a:xfrm>
          <a:solidFill>
            <a:schemeClr val="tx2"/>
          </a:solidFill>
        </p:spPr>
        <p:txBody>
          <a:bodyPr anchor="ctr">
            <a:normAutofit/>
          </a:bodyPr>
          <a:lstStyle/>
          <a:p>
            <a:pPr algn="l"/>
            <a:r>
              <a:rPr lang="nl-NL" sz="4000" b="1" dirty="0">
                <a:solidFill>
                  <a:schemeClr val="accent4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	Les 4. De natuur in verbinding</a:t>
            </a:r>
          </a:p>
        </p:txBody>
      </p: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AF4CD13E-A55E-4AF9-9CF8-7697BB29B90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7713" y="4601943"/>
            <a:ext cx="3724372" cy="1618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0863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>
            <a:extLst>
              <a:ext uri="{FF2B5EF4-FFF2-40B4-BE49-F238E27FC236}">
                <a16:creationId xmlns:a16="http://schemas.microsoft.com/office/drawing/2014/main" id="{81F5CADC-7579-4B7C-A5A0-A58045E5B4E7}"/>
              </a:ext>
            </a:extLst>
          </p:cNvPr>
          <p:cNvSpPr txBox="1">
            <a:spLocks/>
          </p:cNvSpPr>
          <p:nvPr/>
        </p:nvSpPr>
        <p:spPr>
          <a:xfrm>
            <a:off x="1066800" y="2271531"/>
            <a:ext cx="10058399" cy="231493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nl-NL" sz="11500" b="1" dirty="0">
                <a:solidFill>
                  <a:srgbClr val="14ADD6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???</a:t>
            </a:r>
            <a:endParaRPr lang="nl-NL" sz="9600" b="1" dirty="0">
              <a:solidFill>
                <a:srgbClr val="14ADD6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endParaRPr lang="nl-NL" sz="1400" b="1" dirty="0">
              <a:solidFill>
                <a:srgbClr val="94C130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A54F6E07-4BA5-4675-8159-AEC128C21FD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720" y="5577950"/>
            <a:ext cx="780853" cy="1380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74810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Afbeelding 11" descr="Afbeelding met cirkel, voedsel&#10;&#10;Beschrijving automatisch gegenereerd met gemiddelde betrouwbaarheid">
            <a:extLst>
              <a:ext uri="{FF2B5EF4-FFF2-40B4-BE49-F238E27FC236}">
                <a16:creationId xmlns:a16="http://schemas.microsoft.com/office/drawing/2014/main" id="{BE46DDF4-EE2E-4078-9B4A-D99477D90D8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4170" y="1569785"/>
            <a:ext cx="1363794" cy="1363794"/>
          </a:xfrm>
          <a:prstGeom prst="rect">
            <a:avLst/>
          </a:prstGeom>
        </p:spPr>
      </p:pic>
      <p:pic>
        <p:nvPicPr>
          <p:cNvPr id="13" name="Afbeelding 12" descr="Afbeelding met cirkel, voedsel&#10;&#10;Beschrijving automatisch gegenereerd met gemiddelde betrouwbaarheid">
            <a:extLst>
              <a:ext uri="{FF2B5EF4-FFF2-40B4-BE49-F238E27FC236}">
                <a16:creationId xmlns:a16="http://schemas.microsoft.com/office/drawing/2014/main" id="{6F27D759-EE7A-4231-AA5F-EF73922C535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10485" y="2949221"/>
            <a:ext cx="1363794" cy="1363794"/>
          </a:xfrm>
          <a:prstGeom prst="rect">
            <a:avLst/>
          </a:prstGeom>
        </p:spPr>
      </p:pic>
      <p:pic>
        <p:nvPicPr>
          <p:cNvPr id="14" name="Afbeelding 13" descr="Afbeelding met cirkel, voedsel&#10;&#10;Beschrijving automatisch gegenereerd met gemiddelde betrouwbaarheid">
            <a:extLst>
              <a:ext uri="{FF2B5EF4-FFF2-40B4-BE49-F238E27FC236}">
                <a16:creationId xmlns:a16="http://schemas.microsoft.com/office/drawing/2014/main" id="{D2CA15A1-9A15-4B4A-9693-380C53D9BB8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6160" y="1753158"/>
            <a:ext cx="1363794" cy="1363794"/>
          </a:xfrm>
          <a:prstGeom prst="rect">
            <a:avLst/>
          </a:prstGeom>
        </p:spPr>
      </p:pic>
      <p:pic>
        <p:nvPicPr>
          <p:cNvPr id="15" name="Afbeelding 14" descr="Afbeelding met cirkel, voedsel&#10;&#10;Beschrijving automatisch gegenereerd met gemiddelde betrouwbaarheid">
            <a:extLst>
              <a:ext uri="{FF2B5EF4-FFF2-40B4-BE49-F238E27FC236}">
                <a16:creationId xmlns:a16="http://schemas.microsoft.com/office/drawing/2014/main" id="{FF6EF66C-5829-43A3-83F6-E1A26FE7BC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39967" y="-108819"/>
            <a:ext cx="1363794" cy="1363794"/>
          </a:xfrm>
          <a:prstGeom prst="rect">
            <a:avLst/>
          </a:prstGeom>
        </p:spPr>
      </p:pic>
      <p:pic>
        <p:nvPicPr>
          <p:cNvPr id="16" name="Afbeelding 15" descr="Afbeelding met cirkel, voedsel&#10;&#10;Beschrijving automatisch gegenereerd met gemiddelde betrouwbaarheid">
            <a:extLst>
              <a:ext uri="{FF2B5EF4-FFF2-40B4-BE49-F238E27FC236}">
                <a16:creationId xmlns:a16="http://schemas.microsoft.com/office/drawing/2014/main" id="{7F08BC9B-EDD7-4D5B-92EB-FBCAC3850C6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1499" y="357186"/>
            <a:ext cx="1363794" cy="1363794"/>
          </a:xfrm>
          <a:prstGeom prst="rect">
            <a:avLst/>
          </a:prstGeom>
        </p:spPr>
      </p:pic>
      <p:pic>
        <p:nvPicPr>
          <p:cNvPr id="17" name="Afbeelding 16" descr="Afbeelding met cirkel, voedsel&#10;&#10;Beschrijving automatisch gegenereerd met gemiddelde betrouwbaarheid">
            <a:extLst>
              <a:ext uri="{FF2B5EF4-FFF2-40B4-BE49-F238E27FC236}">
                <a16:creationId xmlns:a16="http://schemas.microsoft.com/office/drawing/2014/main" id="{FD040406-3EBB-418D-A5F1-03008EF8387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92307" y="3779706"/>
            <a:ext cx="1363794" cy="1363794"/>
          </a:xfrm>
          <a:prstGeom prst="rect">
            <a:avLst/>
          </a:prstGeom>
        </p:spPr>
      </p:pic>
      <p:pic>
        <p:nvPicPr>
          <p:cNvPr id="18" name="Afbeelding 17" descr="Afbeelding met cirkel, voedsel&#10;&#10;Beschrijving automatisch gegenereerd met gemiddelde betrouwbaarheid">
            <a:extLst>
              <a:ext uri="{FF2B5EF4-FFF2-40B4-BE49-F238E27FC236}">
                <a16:creationId xmlns:a16="http://schemas.microsoft.com/office/drawing/2014/main" id="{566BECB8-1369-44D1-A7C9-CEBDDB17522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92307" y="119783"/>
            <a:ext cx="1363794" cy="1363794"/>
          </a:xfrm>
          <a:prstGeom prst="rect">
            <a:avLst/>
          </a:prstGeom>
        </p:spPr>
      </p:pic>
      <p:pic>
        <p:nvPicPr>
          <p:cNvPr id="19" name="Afbeelding 18" descr="Afbeelding met cirkel, voedsel&#10;&#10;Beschrijving automatisch gegenereerd met gemiddelde betrouwbaarheid">
            <a:extLst>
              <a:ext uri="{FF2B5EF4-FFF2-40B4-BE49-F238E27FC236}">
                <a16:creationId xmlns:a16="http://schemas.microsoft.com/office/drawing/2014/main" id="{2DFA8D0B-D716-43C5-8BB1-D081E3AC1D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50841" y="200631"/>
            <a:ext cx="1363794" cy="1363794"/>
          </a:xfrm>
          <a:prstGeom prst="rect">
            <a:avLst/>
          </a:prstGeom>
        </p:spPr>
      </p:pic>
      <p:pic>
        <p:nvPicPr>
          <p:cNvPr id="20" name="Afbeelding 19" descr="Afbeelding met cirkel, voedsel&#10;&#10;Beschrijving automatisch gegenereerd met gemiddelde betrouwbaarheid">
            <a:extLst>
              <a:ext uri="{FF2B5EF4-FFF2-40B4-BE49-F238E27FC236}">
                <a16:creationId xmlns:a16="http://schemas.microsoft.com/office/drawing/2014/main" id="{6CEB7515-93E6-4811-9E6F-CF0C7F5628B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836950"/>
            <a:ext cx="1363794" cy="1363794"/>
          </a:xfrm>
          <a:prstGeom prst="rect">
            <a:avLst/>
          </a:prstGeom>
        </p:spPr>
      </p:pic>
      <p:pic>
        <p:nvPicPr>
          <p:cNvPr id="21" name="Afbeelding 20" descr="Afbeelding met cirkel, voedsel&#10;&#10;Beschrijving automatisch gegenereerd met gemiddelde betrouwbaarheid">
            <a:extLst>
              <a:ext uri="{FF2B5EF4-FFF2-40B4-BE49-F238E27FC236}">
                <a16:creationId xmlns:a16="http://schemas.microsoft.com/office/drawing/2014/main" id="{E66176F9-26D7-450C-A2B1-9793CD6D81C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87047" y="3837230"/>
            <a:ext cx="1363794" cy="1363794"/>
          </a:xfrm>
          <a:prstGeom prst="rect">
            <a:avLst/>
          </a:prstGeom>
        </p:spPr>
      </p:pic>
      <p:pic>
        <p:nvPicPr>
          <p:cNvPr id="22" name="Afbeelding 21" descr="Afbeelding met cirkel, voedsel&#10;&#10;Beschrijving automatisch gegenereerd met gemiddelde betrouwbaarheid">
            <a:extLst>
              <a:ext uri="{FF2B5EF4-FFF2-40B4-BE49-F238E27FC236}">
                <a16:creationId xmlns:a16="http://schemas.microsoft.com/office/drawing/2014/main" id="{72B1EA4E-3774-4483-A137-70FD6120D0D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7532" y="3340255"/>
            <a:ext cx="1363794" cy="1363794"/>
          </a:xfrm>
          <a:prstGeom prst="rect">
            <a:avLst/>
          </a:prstGeom>
        </p:spPr>
      </p:pic>
      <p:pic>
        <p:nvPicPr>
          <p:cNvPr id="23" name="Afbeelding 22" descr="Afbeelding met cirkel, voedsel&#10;&#10;Beschrijving automatisch gegenereerd met gemiddelde betrouwbaarheid">
            <a:extLst>
              <a:ext uri="{FF2B5EF4-FFF2-40B4-BE49-F238E27FC236}">
                <a16:creationId xmlns:a16="http://schemas.microsoft.com/office/drawing/2014/main" id="{58513799-EFD7-49D9-BF9C-A6EDEB145AF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08049" y="1598995"/>
            <a:ext cx="1363794" cy="1363794"/>
          </a:xfrm>
          <a:prstGeom prst="rect">
            <a:avLst/>
          </a:prstGeom>
        </p:spPr>
      </p:pic>
      <p:pic>
        <p:nvPicPr>
          <p:cNvPr id="25" name="Afbeelding 24" descr="Afbeelding met cirkel, voedsel&#10;&#10;Beschrijving automatisch gegenereerd met gemiddelde betrouwbaarheid">
            <a:extLst>
              <a:ext uri="{FF2B5EF4-FFF2-40B4-BE49-F238E27FC236}">
                <a16:creationId xmlns:a16="http://schemas.microsoft.com/office/drawing/2014/main" id="{F28BB040-2547-40C5-885E-429E6F7416B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5352" y="3255041"/>
            <a:ext cx="1363794" cy="1363794"/>
          </a:xfrm>
          <a:prstGeom prst="rect">
            <a:avLst/>
          </a:prstGeom>
        </p:spPr>
      </p:pic>
      <p:pic>
        <p:nvPicPr>
          <p:cNvPr id="26" name="Afbeelding 25" descr="Afbeelding met cirkel, voedsel&#10;&#10;Beschrijving automatisch gegenereerd met gemiddelde betrouwbaarheid">
            <a:extLst>
              <a:ext uri="{FF2B5EF4-FFF2-40B4-BE49-F238E27FC236}">
                <a16:creationId xmlns:a16="http://schemas.microsoft.com/office/drawing/2014/main" id="{9A7D587D-BA73-4AC3-B266-0F0E1C2EF30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56101" y="1976461"/>
            <a:ext cx="1363794" cy="1363794"/>
          </a:xfrm>
          <a:prstGeom prst="rect">
            <a:avLst/>
          </a:prstGeom>
        </p:spPr>
      </p:pic>
      <p:pic>
        <p:nvPicPr>
          <p:cNvPr id="27" name="Afbeelding 26" descr="Afbeelding met cirkel, voedsel&#10;&#10;Beschrijving automatisch gegenereerd met gemiddelde betrouwbaarheid">
            <a:extLst>
              <a:ext uri="{FF2B5EF4-FFF2-40B4-BE49-F238E27FC236}">
                <a16:creationId xmlns:a16="http://schemas.microsoft.com/office/drawing/2014/main" id="{DF1744D1-C622-42B9-9D44-3AB82F2B5E0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01528" y="389364"/>
            <a:ext cx="1363794" cy="1363794"/>
          </a:xfrm>
          <a:prstGeom prst="rect">
            <a:avLst/>
          </a:prstGeom>
        </p:spPr>
      </p:pic>
      <p:pic>
        <p:nvPicPr>
          <p:cNvPr id="28" name="Afbeelding 27" descr="Afbeelding met cirkel, voedsel&#10;&#10;Beschrijving automatisch gegenereerd met gemiddelde betrouwbaarheid">
            <a:extLst>
              <a:ext uri="{FF2B5EF4-FFF2-40B4-BE49-F238E27FC236}">
                <a16:creationId xmlns:a16="http://schemas.microsoft.com/office/drawing/2014/main" id="{27934F3F-42BA-41E1-8763-ACF4B907AFD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18408" y="5143500"/>
            <a:ext cx="1363794" cy="1363794"/>
          </a:xfrm>
          <a:prstGeom prst="rect">
            <a:avLst/>
          </a:prstGeom>
        </p:spPr>
      </p:pic>
      <p:pic>
        <p:nvPicPr>
          <p:cNvPr id="29" name="Afbeelding 28" descr="Afbeelding met cirkel, voedsel&#10;&#10;Beschrijving automatisch gegenereerd met gemiddelde betrouwbaarheid">
            <a:extLst>
              <a:ext uri="{FF2B5EF4-FFF2-40B4-BE49-F238E27FC236}">
                <a16:creationId xmlns:a16="http://schemas.microsoft.com/office/drawing/2014/main" id="{D4ADD53C-4EBC-4DD3-9D0B-AB9020C4835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05" y="4910939"/>
            <a:ext cx="1363794" cy="1363794"/>
          </a:xfrm>
          <a:prstGeom prst="rect">
            <a:avLst/>
          </a:prstGeom>
        </p:spPr>
      </p:pic>
      <p:pic>
        <p:nvPicPr>
          <p:cNvPr id="30" name="Afbeelding 29" descr="Afbeelding met cirkel, voedsel&#10;&#10;Beschrijving automatisch gegenereerd met gemiddelde betrouwbaarheid">
            <a:extLst>
              <a:ext uri="{FF2B5EF4-FFF2-40B4-BE49-F238E27FC236}">
                <a16:creationId xmlns:a16="http://schemas.microsoft.com/office/drawing/2014/main" id="{E5384D71-8745-48DE-BE91-FEA77542B74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60434" y="5592836"/>
            <a:ext cx="1363794" cy="1363794"/>
          </a:xfrm>
          <a:prstGeom prst="rect">
            <a:avLst/>
          </a:prstGeom>
        </p:spPr>
      </p:pic>
      <p:pic>
        <p:nvPicPr>
          <p:cNvPr id="31" name="Afbeelding 30" descr="Afbeelding met cirkel, voedsel&#10;&#10;Beschrijving automatisch gegenereerd met gemiddelde betrouwbaarheid">
            <a:extLst>
              <a:ext uri="{FF2B5EF4-FFF2-40B4-BE49-F238E27FC236}">
                <a16:creationId xmlns:a16="http://schemas.microsoft.com/office/drawing/2014/main" id="{2FCDFC78-EC70-4546-84FA-C26E66E7C30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84579" y="4708390"/>
            <a:ext cx="1363794" cy="1363794"/>
          </a:xfrm>
          <a:prstGeom prst="rect">
            <a:avLst/>
          </a:prstGeom>
        </p:spPr>
      </p:pic>
      <p:pic>
        <p:nvPicPr>
          <p:cNvPr id="32" name="Afbeelding 31" descr="Afbeelding met cirkel, voedsel&#10;&#10;Beschrijving automatisch gegenereerd met gemiddelde betrouwbaarheid">
            <a:extLst>
              <a:ext uri="{FF2B5EF4-FFF2-40B4-BE49-F238E27FC236}">
                <a16:creationId xmlns:a16="http://schemas.microsoft.com/office/drawing/2014/main" id="{0D66294A-999F-415A-A847-1D6480ACDE8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67489" y="1481254"/>
            <a:ext cx="1363794" cy="1363794"/>
          </a:xfrm>
          <a:prstGeom prst="rect">
            <a:avLst/>
          </a:prstGeom>
        </p:spPr>
      </p:pic>
      <p:pic>
        <p:nvPicPr>
          <p:cNvPr id="33" name="Afbeelding 32">
            <a:extLst>
              <a:ext uri="{FF2B5EF4-FFF2-40B4-BE49-F238E27FC236}">
                <a16:creationId xmlns:a16="http://schemas.microsoft.com/office/drawing/2014/main" id="{B465F4D9-CB3A-487B-9794-01F91D6EF8D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720" y="5577950"/>
            <a:ext cx="780853" cy="1380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75675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Afbeelding 25">
            <a:extLst>
              <a:ext uri="{FF2B5EF4-FFF2-40B4-BE49-F238E27FC236}">
                <a16:creationId xmlns:a16="http://schemas.microsoft.com/office/drawing/2014/main" id="{160F7BD9-A47B-4A6A-9864-8A6012A7C28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149" b="97739" l="5518" r="92002">
                        <a14:foregroundMark x1="35757" y1="8761" x2="17494" y2="7267"/>
                        <a14:foregroundMark x1="92814" y1="40331" x2="90291" y2="47356"/>
                        <a14:foregroundMark x1="90291" y1="47356" x2="92087" y2="55511"/>
                        <a14:foregroundMark x1="92087" y1="55511" x2="91916" y2="56722"/>
                        <a14:foregroundMark x1="5518" y1="26322" x2="7870" y2="30036"/>
                        <a14:foregroundMark x1="35415" y1="2382" x2="28614" y2="5248"/>
                        <a14:foregroundMark x1="28614" y1="5248" x2="28614" y2="5248"/>
                        <a14:foregroundMark x1="23781" y1="3189" x2="21429" y2="5894"/>
                        <a14:foregroundMark x1="46664" y1="97376" x2="49872" y2="88777"/>
                        <a14:foregroundMark x1="89949" y1="79007" x2="88708" y2="78159"/>
                        <a14:foregroundMark x1="58982" y1="97739" x2="58982" y2="97739"/>
                        <a14:foregroundMark x1="59880" y1="97537" x2="59880" y2="97537"/>
                        <a14:foregroundMark x1="37725" y1="97214" x2="37725" y2="97214"/>
                        <a14:foregroundMark x1="60436" y1="97537" x2="60436" y2="97537"/>
                        <a14:backgroundMark x1="16424" y1="21760" x2="16424" y2="21760"/>
                        <a14:backgroundMark x1="40932" y1="17037" x2="40932" y2="17037"/>
                        <a14:backgroundMark x1="25920" y1="32216" x2="25920" y2="32216"/>
                        <a14:backgroundMark x1="23225" y1="33912" x2="23225" y2="33912"/>
                        <a14:backgroundMark x1="53080" y1="58377" x2="53080" y2="5837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17932" y="1798571"/>
            <a:ext cx="3077520" cy="3260855"/>
          </a:xfrm>
          <a:prstGeom prst="rect">
            <a:avLst/>
          </a:prstGeom>
        </p:spPr>
      </p:pic>
      <p:sp>
        <p:nvSpPr>
          <p:cNvPr id="27" name="Titel 1">
            <a:extLst>
              <a:ext uri="{FF2B5EF4-FFF2-40B4-BE49-F238E27FC236}">
                <a16:creationId xmlns:a16="http://schemas.microsoft.com/office/drawing/2014/main" id="{806A1C7E-C4DC-48A9-86E4-AA50B79C772D}"/>
              </a:ext>
            </a:extLst>
          </p:cNvPr>
          <p:cNvSpPr txBox="1">
            <a:spLocks/>
          </p:cNvSpPr>
          <p:nvPr/>
        </p:nvSpPr>
        <p:spPr>
          <a:xfrm>
            <a:off x="1286135" y="2271529"/>
            <a:ext cx="10058399" cy="231493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nl-NL" sz="11500" b="1" dirty="0">
                <a:solidFill>
                  <a:srgbClr val="14ADD6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?</a:t>
            </a:r>
            <a:endParaRPr lang="nl-NL" sz="9600" b="1" dirty="0">
              <a:solidFill>
                <a:srgbClr val="14ADD6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endParaRPr lang="nl-NL" sz="1400" b="1" dirty="0">
              <a:solidFill>
                <a:srgbClr val="94C130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pic>
        <p:nvPicPr>
          <p:cNvPr id="29" name="Afbeelding 69" descr="Afbeelding met cirkel, voedsel&#10;&#10;Beschrijving automatisch gegenereerd met gemiddelde betrouwbaarheid">
            <a:extLst>
              <a:ext uri="{FF2B5EF4-FFF2-40B4-BE49-F238E27FC236}">
                <a16:creationId xmlns:a16="http://schemas.microsoft.com/office/drawing/2014/main" id="{1FE0628F-DA05-46AB-890C-3305D619F76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40560" y="2071575"/>
            <a:ext cx="2714835" cy="2714844"/>
          </a:xfrm>
          <a:prstGeom prst="rect">
            <a:avLst/>
          </a:prstGeom>
        </p:spPr>
      </p:pic>
      <p:pic>
        <p:nvPicPr>
          <p:cNvPr id="30" name="Afbeelding 29">
            <a:extLst>
              <a:ext uri="{FF2B5EF4-FFF2-40B4-BE49-F238E27FC236}">
                <a16:creationId xmlns:a16="http://schemas.microsoft.com/office/drawing/2014/main" id="{C3DD80C9-C4D4-4947-BB09-B61A67A1AC6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720" y="5577950"/>
            <a:ext cx="780853" cy="1380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9639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BD426819-30F5-48D5-A7B2-B69FE8771F2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964" b="467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60010DF6-7FD0-44E8-B5A3-ED16F66394F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720" y="5577950"/>
            <a:ext cx="780853" cy="1380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297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BD426819-30F5-48D5-A7B2-B69FE8771F2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964" b="467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E9A24DE2-8FE7-49FB-A96C-110DF7FE0DC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1252" r="13673" b="12387"/>
          <a:stretch/>
        </p:blipFill>
        <p:spPr>
          <a:xfrm>
            <a:off x="1322057" y="4145624"/>
            <a:ext cx="287872" cy="147577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A062B1EB-CCE2-4DFB-B439-D30B8A10211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1252" r="13673" b="12387"/>
          <a:stretch/>
        </p:blipFill>
        <p:spPr>
          <a:xfrm flipH="1">
            <a:off x="1465993" y="1789809"/>
            <a:ext cx="1597928" cy="819175"/>
          </a:xfrm>
          <a:prstGeom prst="rect">
            <a:avLst/>
          </a:prstGeom>
        </p:spPr>
      </p:pic>
      <p:pic>
        <p:nvPicPr>
          <p:cNvPr id="10" name="Afbeelding 9">
            <a:extLst>
              <a:ext uri="{FF2B5EF4-FFF2-40B4-BE49-F238E27FC236}">
                <a16:creationId xmlns:a16="http://schemas.microsoft.com/office/drawing/2014/main" id="{5D0A77E6-67E6-4B11-AA3A-5AD431A0009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1252" r="13673" b="12387"/>
          <a:stretch/>
        </p:blipFill>
        <p:spPr>
          <a:xfrm>
            <a:off x="744155" y="3789192"/>
            <a:ext cx="358675" cy="183874"/>
          </a:xfrm>
          <a:prstGeom prst="rect">
            <a:avLst/>
          </a:prstGeom>
        </p:spPr>
      </p:pic>
      <p:pic>
        <p:nvPicPr>
          <p:cNvPr id="11" name="Afbeelding 10">
            <a:extLst>
              <a:ext uri="{FF2B5EF4-FFF2-40B4-BE49-F238E27FC236}">
                <a16:creationId xmlns:a16="http://schemas.microsoft.com/office/drawing/2014/main" id="{E36357D7-5F79-4698-B7EF-865DD047FBF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1252" r="13673" b="12387"/>
          <a:stretch/>
        </p:blipFill>
        <p:spPr>
          <a:xfrm>
            <a:off x="948122" y="4037237"/>
            <a:ext cx="358675" cy="183874"/>
          </a:xfrm>
          <a:prstGeom prst="rect">
            <a:avLst/>
          </a:prstGeom>
        </p:spPr>
      </p:pic>
      <p:pic>
        <p:nvPicPr>
          <p:cNvPr id="12" name="Afbeelding 11">
            <a:extLst>
              <a:ext uri="{FF2B5EF4-FFF2-40B4-BE49-F238E27FC236}">
                <a16:creationId xmlns:a16="http://schemas.microsoft.com/office/drawing/2014/main" id="{208B5A65-4DEB-42E9-A167-0E4920FA6C4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1252" r="13673" b="12387"/>
          <a:stretch/>
        </p:blipFill>
        <p:spPr>
          <a:xfrm>
            <a:off x="415866" y="4029821"/>
            <a:ext cx="358675" cy="183874"/>
          </a:xfrm>
          <a:prstGeom prst="rect">
            <a:avLst/>
          </a:prstGeom>
        </p:spPr>
      </p:pic>
      <p:pic>
        <p:nvPicPr>
          <p:cNvPr id="13" name="Afbeelding 12">
            <a:extLst>
              <a:ext uri="{FF2B5EF4-FFF2-40B4-BE49-F238E27FC236}">
                <a16:creationId xmlns:a16="http://schemas.microsoft.com/office/drawing/2014/main" id="{311C7868-F7F2-4C8C-8EDC-C9B864DA4ED1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1252" r="13673" b="12387"/>
          <a:stretch/>
        </p:blipFill>
        <p:spPr>
          <a:xfrm>
            <a:off x="1768751" y="3485477"/>
            <a:ext cx="535896" cy="274726"/>
          </a:xfrm>
          <a:prstGeom prst="rect">
            <a:avLst/>
          </a:prstGeom>
        </p:spPr>
      </p:pic>
      <p:pic>
        <p:nvPicPr>
          <p:cNvPr id="14" name="Afbeelding 13">
            <a:extLst>
              <a:ext uri="{FF2B5EF4-FFF2-40B4-BE49-F238E27FC236}">
                <a16:creationId xmlns:a16="http://schemas.microsoft.com/office/drawing/2014/main" id="{B703DC76-A4D8-4D2A-8994-0B303744316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1252" r="13673" b="12387"/>
          <a:stretch/>
        </p:blipFill>
        <p:spPr>
          <a:xfrm>
            <a:off x="1353755" y="4398792"/>
            <a:ext cx="358675" cy="183874"/>
          </a:xfrm>
          <a:prstGeom prst="rect">
            <a:avLst/>
          </a:prstGeom>
        </p:spPr>
      </p:pic>
      <p:pic>
        <p:nvPicPr>
          <p:cNvPr id="15" name="Afbeelding 14">
            <a:extLst>
              <a:ext uri="{FF2B5EF4-FFF2-40B4-BE49-F238E27FC236}">
                <a16:creationId xmlns:a16="http://schemas.microsoft.com/office/drawing/2014/main" id="{2F2789C9-E443-43D0-B6E0-EE948D8767C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1252" r="13673" b="12387"/>
          <a:stretch/>
        </p:blipFill>
        <p:spPr>
          <a:xfrm>
            <a:off x="1781465" y="4029821"/>
            <a:ext cx="358675" cy="183874"/>
          </a:xfrm>
          <a:prstGeom prst="rect">
            <a:avLst/>
          </a:prstGeom>
        </p:spPr>
      </p:pic>
      <p:pic>
        <p:nvPicPr>
          <p:cNvPr id="16" name="Afbeelding 15">
            <a:extLst>
              <a:ext uri="{FF2B5EF4-FFF2-40B4-BE49-F238E27FC236}">
                <a16:creationId xmlns:a16="http://schemas.microsoft.com/office/drawing/2014/main" id="{0C8C1A94-76C9-41B8-BB26-FE6AC3D0C70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1252" r="13673" b="12387"/>
          <a:stretch/>
        </p:blipFill>
        <p:spPr>
          <a:xfrm>
            <a:off x="865206" y="4511753"/>
            <a:ext cx="358675" cy="183874"/>
          </a:xfrm>
          <a:prstGeom prst="rect">
            <a:avLst/>
          </a:prstGeom>
        </p:spPr>
      </p:pic>
      <p:pic>
        <p:nvPicPr>
          <p:cNvPr id="17" name="Afbeelding 16">
            <a:extLst>
              <a:ext uri="{FF2B5EF4-FFF2-40B4-BE49-F238E27FC236}">
                <a16:creationId xmlns:a16="http://schemas.microsoft.com/office/drawing/2014/main" id="{4D249A83-47C9-41F9-BD95-5D64474AA43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1252" r="13673" b="12387"/>
          <a:stretch/>
        </p:blipFill>
        <p:spPr>
          <a:xfrm>
            <a:off x="1398877" y="3398648"/>
            <a:ext cx="358675" cy="183874"/>
          </a:xfrm>
          <a:prstGeom prst="rect">
            <a:avLst/>
          </a:prstGeom>
        </p:spPr>
      </p:pic>
      <p:pic>
        <p:nvPicPr>
          <p:cNvPr id="18" name="Afbeelding 17">
            <a:extLst>
              <a:ext uri="{FF2B5EF4-FFF2-40B4-BE49-F238E27FC236}">
                <a16:creationId xmlns:a16="http://schemas.microsoft.com/office/drawing/2014/main" id="{3792D63F-2DBE-462B-A17F-9548F2B7987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1252" r="13673" b="12387"/>
          <a:stretch/>
        </p:blipFill>
        <p:spPr>
          <a:xfrm>
            <a:off x="1960802" y="4392560"/>
            <a:ext cx="358675" cy="183874"/>
          </a:xfrm>
          <a:prstGeom prst="rect">
            <a:avLst/>
          </a:prstGeom>
        </p:spPr>
      </p:pic>
      <p:pic>
        <p:nvPicPr>
          <p:cNvPr id="19" name="Afbeelding 18">
            <a:extLst>
              <a:ext uri="{FF2B5EF4-FFF2-40B4-BE49-F238E27FC236}">
                <a16:creationId xmlns:a16="http://schemas.microsoft.com/office/drawing/2014/main" id="{018FAE6B-9945-4BB1-BD37-7749BF9B55D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1252" r="13673" b="12387"/>
          <a:stretch/>
        </p:blipFill>
        <p:spPr>
          <a:xfrm>
            <a:off x="1422790" y="3865794"/>
            <a:ext cx="358675" cy="183874"/>
          </a:xfrm>
          <a:prstGeom prst="rect">
            <a:avLst/>
          </a:prstGeom>
        </p:spPr>
      </p:pic>
      <p:pic>
        <p:nvPicPr>
          <p:cNvPr id="20" name="Afbeelding 19">
            <a:extLst>
              <a:ext uri="{FF2B5EF4-FFF2-40B4-BE49-F238E27FC236}">
                <a16:creationId xmlns:a16="http://schemas.microsoft.com/office/drawing/2014/main" id="{F77623DB-4BB6-4A6D-B623-45CC8642158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1252" r="13673" b="12387"/>
          <a:stretch/>
        </p:blipFill>
        <p:spPr>
          <a:xfrm>
            <a:off x="2264957" y="3760203"/>
            <a:ext cx="358675" cy="183874"/>
          </a:xfrm>
          <a:prstGeom prst="rect">
            <a:avLst/>
          </a:prstGeom>
        </p:spPr>
      </p:pic>
      <p:pic>
        <p:nvPicPr>
          <p:cNvPr id="21" name="Afbeelding 20">
            <a:extLst>
              <a:ext uri="{FF2B5EF4-FFF2-40B4-BE49-F238E27FC236}">
                <a16:creationId xmlns:a16="http://schemas.microsoft.com/office/drawing/2014/main" id="{38BA105A-C81D-4340-AA98-82DDCD3C61CE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1252" r="13673" b="12387"/>
          <a:stretch/>
        </p:blipFill>
        <p:spPr>
          <a:xfrm>
            <a:off x="439590" y="4277866"/>
            <a:ext cx="533165" cy="273326"/>
          </a:xfrm>
          <a:prstGeom prst="rect">
            <a:avLst/>
          </a:prstGeom>
        </p:spPr>
      </p:pic>
      <p:pic>
        <p:nvPicPr>
          <p:cNvPr id="22" name="Afbeelding 21">
            <a:extLst>
              <a:ext uri="{FF2B5EF4-FFF2-40B4-BE49-F238E27FC236}">
                <a16:creationId xmlns:a16="http://schemas.microsoft.com/office/drawing/2014/main" id="{3F04F1D2-BA01-478E-8F62-51117746117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1252" r="13673" b="12387"/>
          <a:stretch/>
        </p:blipFill>
        <p:spPr>
          <a:xfrm>
            <a:off x="1251254" y="3668266"/>
            <a:ext cx="358675" cy="183874"/>
          </a:xfrm>
          <a:prstGeom prst="rect">
            <a:avLst/>
          </a:prstGeom>
        </p:spPr>
      </p:pic>
      <p:pic>
        <p:nvPicPr>
          <p:cNvPr id="23" name="Afbeelding 22">
            <a:extLst>
              <a:ext uri="{FF2B5EF4-FFF2-40B4-BE49-F238E27FC236}">
                <a16:creationId xmlns:a16="http://schemas.microsoft.com/office/drawing/2014/main" id="{AB98BD58-7FC3-41B1-95C8-ECA7836A665E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720" y="5577950"/>
            <a:ext cx="780853" cy="1380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70156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108E4DE-79FB-46ED-8F60-F4C81DAB9A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9" name="Tijdelijke aanduiding voor inhoud 8">
            <a:extLst>
              <a:ext uri="{FF2B5EF4-FFF2-40B4-BE49-F238E27FC236}">
                <a16:creationId xmlns:a16="http://schemas.microsoft.com/office/drawing/2014/main" id="{9383FFFC-FEAC-4E78-B70A-697FD1A881A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270000"/>
            <a:ext cx="12192000" cy="8128000"/>
          </a:xfrm>
        </p:spPr>
      </p:pic>
      <p:pic>
        <p:nvPicPr>
          <p:cNvPr id="10" name="Afbeelding 9">
            <a:extLst>
              <a:ext uri="{FF2B5EF4-FFF2-40B4-BE49-F238E27FC236}">
                <a16:creationId xmlns:a16="http://schemas.microsoft.com/office/drawing/2014/main" id="{A87912BB-6FB5-4C54-892C-02C412D054E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720" y="5577950"/>
            <a:ext cx="780853" cy="1380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34075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Tijdelijke aanduiding voor inhoud 8">
            <a:extLst>
              <a:ext uri="{FF2B5EF4-FFF2-40B4-BE49-F238E27FC236}">
                <a16:creationId xmlns:a16="http://schemas.microsoft.com/office/drawing/2014/main" id="{0898CF06-EFD9-424A-BC16-A3382413642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270000"/>
            <a:ext cx="12192000" cy="8128000"/>
          </a:xfrm>
        </p:spPr>
      </p:pic>
      <p:pic>
        <p:nvPicPr>
          <p:cNvPr id="9" name="Afbeelding 69" descr="Afbeelding met cirkel, voedsel&#10;&#10;Beschrijving automatisch gegenereerd met gemiddelde betrouwbaarheid">
            <a:extLst>
              <a:ext uri="{FF2B5EF4-FFF2-40B4-BE49-F238E27FC236}">
                <a16:creationId xmlns:a16="http://schemas.microsoft.com/office/drawing/2014/main" id="{3CE1C6FB-AB8F-410E-8F5E-637843BC55C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1207" y="1995625"/>
            <a:ext cx="167352" cy="167352"/>
          </a:xfrm>
          <a:prstGeom prst="rect">
            <a:avLst/>
          </a:prstGeom>
        </p:spPr>
      </p:pic>
      <p:pic>
        <p:nvPicPr>
          <p:cNvPr id="12" name="Afbeelding 69" descr="Afbeelding met cirkel, voedsel&#10;&#10;Beschrijving automatisch gegenereerd met gemiddelde betrouwbaarheid">
            <a:extLst>
              <a:ext uri="{FF2B5EF4-FFF2-40B4-BE49-F238E27FC236}">
                <a16:creationId xmlns:a16="http://schemas.microsoft.com/office/drawing/2014/main" id="{9885272F-2462-4D75-879E-A3A3A5C5A5D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3913" y="1649338"/>
            <a:ext cx="167352" cy="167352"/>
          </a:xfrm>
          <a:prstGeom prst="rect">
            <a:avLst/>
          </a:prstGeom>
        </p:spPr>
      </p:pic>
      <p:pic>
        <p:nvPicPr>
          <p:cNvPr id="13" name="Afbeelding 69" descr="Afbeelding met cirkel, voedsel&#10;&#10;Beschrijving automatisch gegenereerd met gemiddelde betrouwbaarheid">
            <a:extLst>
              <a:ext uri="{FF2B5EF4-FFF2-40B4-BE49-F238E27FC236}">
                <a16:creationId xmlns:a16="http://schemas.microsoft.com/office/drawing/2014/main" id="{3432421A-FB55-4545-9FAB-F53F2E711CF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91372" y="1330094"/>
            <a:ext cx="351600" cy="351600"/>
          </a:xfrm>
          <a:prstGeom prst="rect">
            <a:avLst/>
          </a:prstGeom>
        </p:spPr>
      </p:pic>
      <p:pic>
        <p:nvPicPr>
          <p:cNvPr id="14" name="Afbeelding 69" descr="Afbeelding met cirkel, voedsel&#10;&#10;Beschrijving automatisch gegenereerd met gemiddelde betrouwbaarheid">
            <a:extLst>
              <a:ext uri="{FF2B5EF4-FFF2-40B4-BE49-F238E27FC236}">
                <a16:creationId xmlns:a16="http://schemas.microsoft.com/office/drawing/2014/main" id="{39B75CBD-9267-498C-8915-2E569DB03FA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74083" y="3537996"/>
            <a:ext cx="167352" cy="167352"/>
          </a:xfrm>
          <a:prstGeom prst="rect">
            <a:avLst/>
          </a:prstGeom>
        </p:spPr>
      </p:pic>
      <p:pic>
        <p:nvPicPr>
          <p:cNvPr id="15" name="Afbeelding 69" descr="Afbeelding met cirkel, voedsel&#10;&#10;Beschrijving automatisch gegenereerd met gemiddelde betrouwbaarheid">
            <a:extLst>
              <a:ext uri="{FF2B5EF4-FFF2-40B4-BE49-F238E27FC236}">
                <a16:creationId xmlns:a16="http://schemas.microsoft.com/office/drawing/2014/main" id="{CE2679FE-633E-4CCA-A3F9-0510F0ADB33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49711" y="2449161"/>
            <a:ext cx="167352" cy="167352"/>
          </a:xfrm>
          <a:prstGeom prst="rect">
            <a:avLst/>
          </a:prstGeom>
        </p:spPr>
      </p:pic>
      <p:pic>
        <p:nvPicPr>
          <p:cNvPr id="16" name="Afbeelding 69" descr="Afbeelding met cirkel, voedsel&#10;&#10;Beschrijving automatisch gegenereerd met gemiddelde betrouwbaarheid">
            <a:extLst>
              <a:ext uri="{FF2B5EF4-FFF2-40B4-BE49-F238E27FC236}">
                <a16:creationId xmlns:a16="http://schemas.microsoft.com/office/drawing/2014/main" id="{FDC913AB-E2C2-436D-8AFB-F8D904DD2B8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47600" y="1353514"/>
            <a:ext cx="167352" cy="167352"/>
          </a:xfrm>
          <a:prstGeom prst="rect">
            <a:avLst/>
          </a:prstGeom>
        </p:spPr>
      </p:pic>
      <p:pic>
        <p:nvPicPr>
          <p:cNvPr id="17" name="Afbeelding 69" descr="Afbeelding met cirkel, voedsel&#10;&#10;Beschrijving automatisch gegenereerd met gemiddelde betrouwbaarheid">
            <a:extLst>
              <a:ext uri="{FF2B5EF4-FFF2-40B4-BE49-F238E27FC236}">
                <a16:creationId xmlns:a16="http://schemas.microsoft.com/office/drawing/2014/main" id="{7B24F39F-068D-4915-988A-998FB8365D1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74081" y="1828273"/>
            <a:ext cx="167352" cy="167352"/>
          </a:xfrm>
          <a:prstGeom prst="rect">
            <a:avLst/>
          </a:prstGeom>
        </p:spPr>
      </p:pic>
      <p:pic>
        <p:nvPicPr>
          <p:cNvPr id="24" name="Afbeelding 69" descr="Afbeelding met cirkel, voedsel&#10;&#10;Beschrijving automatisch gegenereerd met gemiddelde betrouwbaarheid">
            <a:extLst>
              <a:ext uri="{FF2B5EF4-FFF2-40B4-BE49-F238E27FC236}">
                <a16:creationId xmlns:a16="http://schemas.microsoft.com/office/drawing/2014/main" id="{DC51C1D2-D372-49D7-BCAE-BA45B3E29C4B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90314" y="1604541"/>
            <a:ext cx="373777" cy="373777"/>
          </a:xfrm>
          <a:prstGeom prst="rect">
            <a:avLst/>
          </a:prstGeom>
        </p:spPr>
      </p:pic>
      <p:pic>
        <p:nvPicPr>
          <p:cNvPr id="26" name="Afbeelding 69" descr="Afbeelding met cirkel, voedsel&#10;&#10;Beschrijving automatisch gegenereerd met gemiddelde betrouwbaarheid">
            <a:extLst>
              <a:ext uri="{FF2B5EF4-FFF2-40B4-BE49-F238E27FC236}">
                <a16:creationId xmlns:a16="http://schemas.microsoft.com/office/drawing/2014/main" id="{F38B7B10-2002-4222-A0AF-AD3AE6C1AA2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52317" y="3182354"/>
            <a:ext cx="167352" cy="167352"/>
          </a:xfrm>
          <a:prstGeom prst="rect">
            <a:avLst/>
          </a:prstGeom>
        </p:spPr>
      </p:pic>
      <p:pic>
        <p:nvPicPr>
          <p:cNvPr id="27" name="Afbeelding 69" descr="Afbeelding met cirkel, voedsel&#10;&#10;Beschrijving automatisch gegenereerd met gemiddelde betrouwbaarheid">
            <a:extLst>
              <a:ext uri="{FF2B5EF4-FFF2-40B4-BE49-F238E27FC236}">
                <a16:creationId xmlns:a16="http://schemas.microsoft.com/office/drawing/2014/main" id="{CB242DCE-26E2-4CE5-A9C8-E77F360BE2FD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93005" y="3002805"/>
            <a:ext cx="346901" cy="346901"/>
          </a:xfrm>
          <a:prstGeom prst="rect">
            <a:avLst/>
          </a:prstGeom>
        </p:spPr>
      </p:pic>
      <p:pic>
        <p:nvPicPr>
          <p:cNvPr id="28" name="Afbeelding 69" descr="Afbeelding met cirkel, voedsel&#10;&#10;Beschrijving automatisch gegenereerd met gemiddelde betrouwbaarheid">
            <a:extLst>
              <a:ext uri="{FF2B5EF4-FFF2-40B4-BE49-F238E27FC236}">
                <a16:creationId xmlns:a16="http://schemas.microsoft.com/office/drawing/2014/main" id="{8F85342D-2253-49B0-93DB-253DEBF2BE7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3128" y="2269097"/>
            <a:ext cx="167352" cy="167352"/>
          </a:xfrm>
          <a:prstGeom prst="rect">
            <a:avLst/>
          </a:prstGeom>
        </p:spPr>
      </p:pic>
      <p:pic>
        <p:nvPicPr>
          <p:cNvPr id="29" name="Afbeelding 69" descr="Afbeelding met cirkel, voedsel&#10;&#10;Beschrijving automatisch gegenereerd met gemiddelde betrouwbaarheid">
            <a:extLst>
              <a:ext uri="{FF2B5EF4-FFF2-40B4-BE49-F238E27FC236}">
                <a16:creationId xmlns:a16="http://schemas.microsoft.com/office/drawing/2014/main" id="{E0748E73-CC9A-41C0-8D62-A7C708437211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55721" y="3434293"/>
            <a:ext cx="373778" cy="373778"/>
          </a:xfrm>
          <a:prstGeom prst="rect">
            <a:avLst/>
          </a:prstGeom>
        </p:spPr>
      </p:pic>
      <p:pic>
        <p:nvPicPr>
          <p:cNvPr id="30" name="Afbeelding 69" descr="Afbeelding met cirkel, voedsel&#10;&#10;Beschrijving automatisch gegenereerd met gemiddelde betrouwbaarheid">
            <a:extLst>
              <a:ext uri="{FF2B5EF4-FFF2-40B4-BE49-F238E27FC236}">
                <a16:creationId xmlns:a16="http://schemas.microsoft.com/office/drawing/2014/main" id="{02FB5543-2EE3-4DA9-98C0-6BCFD06C6F1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39209" y="3098678"/>
            <a:ext cx="167352" cy="167352"/>
          </a:xfrm>
          <a:prstGeom prst="rect">
            <a:avLst/>
          </a:prstGeom>
        </p:spPr>
      </p:pic>
      <p:pic>
        <p:nvPicPr>
          <p:cNvPr id="31" name="Afbeelding 69" descr="Afbeelding met cirkel, voedsel&#10;&#10;Beschrijving automatisch gegenereerd met gemiddelde betrouwbaarheid">
            <a:extLst>
              <a:ext uri="{FF2B5EF4-FFF2-40B4-BE49-F238E27FC236}">
                <a16:creationId xmlns:a16="http://schemas.microsoft.com/office/drawing/2014/main" id="{A129D4DD-6790-48F4-8879-2CA60AEAA10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8559" y="1297135"/>
            <a:ext cx="167352" cy="167352"/>
          </a:xfrm>
          <a:prstGeom prst="rect">
            <a:avLst/>
          </a:prstGeom>
        </p:spPr>
      </p:pic>
      <p:pic>
        <p:nvPicPr>
          <p:cNvPr id="32" name="Afbeelding 69" descr="Afbeelding met cirkel, voedsel&#10;&#10;Beschrijving automatisch gegenereerd met gemiddelde betrouwbaarheid">
            <a:extLst>
              <a:ext uri="{FF2B5EF4-FFF2-40B4-BE49-F238E27FC236}">
                <a16:creationId xmlns:a16="http://schemas.microsoft.com/office/drawing/2014/main" id="{6FDEAC7E-2EEC-400D-9243-7A4FEA523D3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48622" y="1604542"/>
            <a:ext cx="167352" cy="167352"/>
          </a:xfrm>
          <a:prstGeom prst="rect">
            <a:avLst/>
          </a:prstGeom>
        </p:spPr>
      </p:pic>
      <p:pic>
        <p:nvPicPr>
          <p:cNvPr id="33" name="Afbeelding 69" descr="Afbeelding met cirkel, voedsel&#10;&#10;Beschrijving automatisch gegenereerd met gemiddelde betrouwbaarheid">
            <a:extLst>
              <a:ext uri="{FF2B5EF4-FFF2-40B4-BE49-F238E27FC236}">
                <a16:creationId xmlns:a16="http://schemas.microsoft.com/office/drawing/2014/main" id="{DF5C4542-11D8-4861-A04A-638A2B1465A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47600" y="2768592"/>
            <a:ext cx="167352" cy="167352"/>
          </a:xfrm>
          <a:prstGeom prst="rect">
            <a:avLst/>
          </a:prstGeom>
        </p:spPr>
      </p:pic>
      <p:pic>
        <p:nvPicPr>
          <p:cNvPr id="34" name="Afbeelding 69" descr="Afbeelding met cirkel, voedsel&#10;&#10;Beschrijving automatisch gegenereerd met gemiddelde betrouwbaarheid">
            <a:extLst>
              <a:ext uri="{FF2B5EF4-FFF2-40B4-BE49-F238E27FC236}">
                <a16:creationId xmlns:a16="http://schemas.microsoft.com/office/drawing/2014/main" id="{9335B01D-F808-438D-A0B1-9C0C27402DE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72555" y="2768592"/>
            <a:ext cx="167352" cy="167352"/>
          </a:xfrm>
          <a:prstGeom prst="rect">
            <a:avLst/>
          </a:prstGeom>
        </p:spPr>
      </p:pic>
      <p:pic>
        <p:nvPicPr>
          <p:cNvPr id="35" name="Afbeelding 69" descr="Afbeelding met cirkel, voedsel&#10;&#10;Beschrijving automatisch gegenereerd met gemiddelde betrouwbaarheid">
            <a:extLst>
              <a:ext uri="{FF2B5EF4-FFF2-40B4-BE49-F238E27FC236}">
                <a16:creationId xmlns:a16="http://schemas.microsoft.com/office/drawing/2014/main" id="{CFAA84D1-86BE-4B49-836D-E8505141738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55721" y="2102891"/>
            <a:ext cx="167352" cy="167352"/>
          </a:xfrm>
          <a:prstGeom prst="rect">
            <a:avLst/>
          </a:prstGeom>
        </p:spPr>
      </p:pic>
      <p:pic>
        <p:nvPicPr>
          <p:cNvPr id="36" name="Afbeelding 69" descr="Afbeelding met cirkel, voedsel&#10;&#10;Beschrijving automatisch gegenereerd met gemiddelde betrouwbaarheid">
            <a:extLst>
              <a:ext uri="{FF2B5EF4-FFF2-40B4-BE49-F238E27FC236}">
                <a16:creationId xmlns:a16="http://schemas.microsoft.com/office/drawing/2014/main" id="{37D14145-04CA-4072-A931-DC19AE499AC6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25109" y="2109848"/>
            <a:ext cx="348804" cy="348804"/>
          </a:xfrm>
          <a:prstGeom prst="rect">
            <a:avLst/>
          </a:prstGeom>
        </p:spPr>
      </p:pic>
      <p:pic>
        <p:nvPicPr>
          <p:cNvPr id="37" name="Afbeelding 69" descr="Afbeelding met cirkel, voedsel&#10;&#10;Beschrijving automatisch gegenereerd met gemiddelde betrouwbaarheid">
            <a:extLst>
              <a:ext uri="{FF2B5EF4-FFF2-40B4-BE49-F238E27FC236}">
                <a16:creationId xmlns:a16="http://schemas.microsoft.com/office/drawing/2014/main" id="{FC81C28E-AFBB-4A6F-A71B-4A04620FD51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14156" y="2270243"/>
            <a:ext cx="167352" cy="167352"/>
          </a:xfrm>
          <a:prstGeom prst="rect">
            <a:avLst/>
          </a:prstGeom>
        </p:spPr>
      </p:pic>
      <p:pic>
        <p:nvPicPr>
          <p:cNvPr id="38" name="Afbeelding 69" descr="Afbeelding met cirkel, voedsel&#10;&#10;Beschrijving automatisch gegenereerd met gemiddelde betrouwbaarheid">
            <a:extLst>
              <a:ext uri="{FF2B5EF4-FFF2-40B4-BE49-F238E27FC236}">
                <a16:creationId xmlns:a16="http://schemas.microsoft.com/office/drawing/2014/main" id="{1822344F-A3CC-4E6C-B926-5F893E4690A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6804" y="3098678"/>
            <a:ext cx="167352" cy="167352"/>
          </a:xfrm>
          <a:prstGeom prst="rect">
            <a:avLst/>
          </a:prstGeom>
        </p:spPr>
      </p:pic>
      <p:pic>
        <p:nvPicPr>
          <p:cNvPr id="39" name="Afbeelding 69" descr="Afbeelding met cirkel, voedsel&#10;&#10;Beschrijving automatisch gegenereerd met gemiddelde betrouwbaarheid">
            <a:extLst>
              <a:ext uri="{FF2B5EF4-FFF2-40B4-BE49-F238E27FC236}">
                <a16:creationId xmlns:a16="http://schemas.microsoft.com/office/drawing/2014/main" id="{4A464A90-524A-46C8-9B76-CC7E52A60EC9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76305" y="2545206"/>
            <a:ext cx="348804" cy="348804"/>
          </a:xfrm>
          <a:prstGeom prst="rect">
            <a:avLst/>
          </a:prstGeom>
        </p:spPr>
      </p:pic>
      <p:pic>
        <p:nvPicPr>
          <p:cNvPr id="40" name="Afbeelding 69" descr="Afbeelding met cirkel, voedsel&#10;&#10;Beschrijving automatisch gegenereerd met gemiddelde betrouwbaarheid">
            <a:extLst>
              <a:ext uri="{FF2B5EF4-FFF2-40B4-BE49-F238E27FC236}">
                <a16:creationId xmlns:a16="http://schemas.microsoft.com/office/drawing/2014/main" id="{C57DF681-E908-4AF1-A06E-47553E3BCCB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15156" y="2619601"/>
            <a:ext cx="167352" cy="167352"/>
          </a:xfrm>
          <a:prstGeom prst="rect">
            <a:avLst/>
          </a:prstGeom>
        </p:spPr>
      </p:pic>
      <p:pic>
        <p:nvPicPr>
          <p:cNvPr id="41" name="Afbeelding 69" descr="Afbeelding met cirkel, voedsel&#10;&#10;Beschrijving automatisch gegenereerd met gemiddelde betrouwbaarheid">
            <a:extLst>
              <a:ext uri="{FF2B5EF4-FFF2-40B4-BE49-F238E27FC236}">
                <a16:creationId xmlns:a16="http://schemas.microsoft.com/office/drawing/2014/main" id="{3FF00D3B-061A-4A3A-8761-01DB04FFD34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11428" y="3434293"/>
            <a:ext cx="167352" cy="167352"/>
          </a:xfrm>
          <a:prstGeom prst="rect">
            <a:avLst/>
          </a:prstGeom>
        </p:spPr>
      </p:pic>
      <p:pic>
        <p:nvPicPr>
          <p:cNvPr id="43" name="Afbeelding 42">
            <a:extLst>
              <a:ext uri="{FF2B5EF4-FFF2-40B4-BE49-F238E27FC236}">
                <a16:creationId xmlns:a16="http://schemas.microsoft.com/office/drawing/2014/main" id="{528DC990-52AD-48EA-8FB8-49E8EE6EE6CA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720" y="5577950"/>
            <a:ext cx="780853" cy="1380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6808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119;p21">
            <a:extLst>
              <a:ext uri="{FF2B5EF4-FFF2-40B4-BE49-F238E27FC236}">
                <a16:creationId xmlns:a16="http://schemas.microsoft.com/office/drawing/2014/main" id="{8E82DCA8-5A9A-4027-9BCD-9F944C4F0D3C}"/>
              </a:ext>
            </a:extLst>
          </p:cNvPr>
          <p:cNvSpPr/>
          <p:nvPr/>
        </p:nvSpPr>
        <p:spPr>
          <a:xfrm>
            <a:off x="3753750" y="974947"/>
            <a:ext cx="4684500" cy="4356600"/>
          </a:xfrm>
          <a:prstGeom prst="ellipse">
            <a:avLst/>
          </a:prstGeom>
          <a:noFill/>
          <a:ln w="152400" cap="flat" cmpd="sng">
            <a:solidFill>
              <a:schemeClr val="bg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52" name="Afbeelding 51" descr="Afbeelding met zwemmen, water, Zeezoogdier, onderwater&#10;&#10;Automatisch gegenereerde beschrijving">
            <a:extLst>
              <a:ext uri="{FF2B5EF4-FFF2-40B4-BE49-F238E27FC236}">
                <a16:creationId xmlns:a16="http://schemas.microsoft.com/office/drawing/2014/main" id="{73E7FA0A-1F10-FB41-BC27-CB82E06AB7B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8727" t="9666"/>
          <a:stretch/>
        </p:blipFill>
        <p:spPr>
          <a:xfrm>
            <a:off x="6443968" y="2156983"/>
            <a:ext cx="5382144" cy="4548225"/>
          </a:xfrm>
          <a:prstGeom prst="rect">
            <a:avLst/>
          </a:prstGeom>
        </p:spPr>
      </p:pic>
      <p:pic>
        <p:nvPicPr>
          <p:cNvPr id="40" name="Afbeelding 69" descr="Afbeelding met cirkel, voedsel&#10;&#10;Beschrijving automatisch gegenereerd met gemiddelde betrouwbaarheid">
            <a:extLst>
              <a:ext uri="{FF2B5EF4-FFF2-40B4-BE49-F238E27FC236}">
                <a16:creationId xmlns:a16="http://schemas.microsoft.com/office/drawing/2014/main" id="{AE361F49-53F5-4B1C-86A5-3E5A7E7D2AC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38582" y="-287939"/>
            <a:ext cx="2714835" cy="2714844"/>
          </a:xfrm>
          <a:prstGeom prst="rect">
            <a:avLst/>
          </a:prstGeom>
        </p:spPr>
      </p:pic>
      <p:pic>
        <p:nvPicPr>
          <p:cNvPr id="41" name="Afbeelding 40">
            <a:extLst>
              <a:ext uri="{FF2B5EF4-FFF2-40B4-BE49-F238E27FC236}">
                <a16:creationId xmlns:a16="http://schemas.microsoft.com/office/drawing/2014/main" id="{2FF1C901-D80E-4375-BF32-ECA1971C65A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1252" r="13673" b="12387"/>
          <a:stretch/>
        </p:blipFill>
        <p:spPr>
          <a:xfrm>
            <a:off x="2530504" y="3153247"/>
            <a:ext cx="2040514" cy="1046066"/>
          </a:xfrm>
          <a:prstGeom prst="rect">
            <a:avLst/>
          </a:prstGeom>
        </p:spPr>
      </p:pic>
      <p:pic>
        <p:nvPicPr>
          <p:cNvPr id="45" name="Afbeelding 44">
            <a:extLst>
              <a:ext uri="{FF2B5EF4-FFF2-40B4-BE49-F238E27FC236}">
                <a16:creationId xmlns:a16="http://schemas.microsoft.com/office/drawing/2014/main" id="{6413F64F-04DD-48FC-86AA-93E094D31732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720" y="5577950"/>
            <a:ext cx="780853" cy="1380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9066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rije vorm: vorm 1">
            <a:extLst>
              <a:ext uri="{FF2B5EF4-FFF2-40B4-BE49-F238E27FC236}">
                <a16:creationId xmlns:a16="http://schemas.microsoft.com/office/drawing/2014/main" id="{C719AF8D-0005-4180-B32A-94183246E7CB}"/>
              </a:ext>
            </a:extLst>
          </p:cNvPr>
          <p:cNvSpPr/>
          <p:nvPr/>
        </p:nvSpPr>
        <p:spPr>
          <a:xfrm>
            <a:off x="1851949" y="1423686"/>
            <a:ext cx="1967696" cy="2187319"/>
          </a:xfrm>
          <a:custGeom>
            <a:avLst/>
            <a:gdLst>
              <a:gd name="connsiteX0" fmla="*/ 0 w 1967696"/>
              <a:gd name="connsiteY0" fmla="*/ 0 h 2187319"/>
              <a:gd name="connsiteX1" fmla="*/ 1307940 w 1967696"/>
              <a:gd name="connsiteY1" fmla="*/ 555585 h 2187319"/>
              <a:gd name="connsiteX2" fmla="*/ 1898248 w 1967696"/>
              <a:gd name="connsiteY2" fmla="*/ 2025570 h 2187319"/>
              <a:gd name="connsiteX3" fmla="*/ 1932973 w 1967696"/>
              <a:gd name="connsiteY3" fmla="*/ 2083443 h 2187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7696" h="2187319">
                <a:moveTo>
                  <a:pt x="0" y="0"/>
                </a:moveTo>
                <a:cubicBezTo>
                  <a:pt x="495782" y="108995"/>
                  <a:pt x="991565" y="217990"/>
                  <a:pt x="1307940" y="555585"/>
                </a:cubicBezTo>
                <a:cubicBezTo>
                  <a:pt x="1624315" y="893180"/>
                  <a:pt x="1794076" y="1770927"/>
                  <a:pt x="1898248" y="2025570"/>
                </a:cubicBezTo>
                <a:cubicBezTo>
                  <a:pt x="2002420" y="2280213"/>
                  <a:pt x="1967696" y="2181828"/>
                  <a:pt x="1932973" y="2083443"/>
                </a:cubicBezTo>
              </a:path>
            </a:pathLst>
          </a:custGeom>
          <a:ln w="1397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9" name="Google Shape;119;p21">
            <a:extLst>
              <a:ext uri="{FF2B5EF4-FFF2-40B4-BE49-F238E27FC236}">
                <a16:creationId xmlns:a16="http://schemas.microsoft.com/office/drawing/2014/main" id="{8E82DCA8-5A9A-4027-9BCD-9F944C4F0D3C}"/>
              </a:ext>
            </a:extLst>
          </p:cNvPr>
          <p:cNvSpPr/>
          <p:nvPr/>
        </p:nvSpPr>
        <p:spPr>
          <a:xfrm>
            <a:off x="3753750" y="974947"/>
            <a:ext cx="4684500" cy="4356600"/>
          </a:xfrm>
          <a:prstGeom prst="ellipse">
            <a:avLst/>
          </a:prstGeom>
          <a:noFill/>
          <a:ln w="152400" cap="flat" cmpd="sng">
            <a:solidFill>
              <a:schemeClr val="bg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52" name="Afbeelding 51" descr="Afbeelding met zwemmen, water, Zeezoogdier, onderwater&#10;&#10;Automatisch gegenereerde beschrijving">
            <a:extLst>
              <a:ext uri="{FF2B5EF4-FFF2-40B4-BE49-F238E27FC236}">
                <a16:creationId xmlns:a16="http://schemas.microsoft.com/office/drawing/2014/main" id="{73E7FA0A-1F10-FB41-BC27-CB82E06AB7B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8727" t="9666"/>
          <a:stretch/>
        </p:blipFill>
        <p:spPr>
          <a:xfrm>
            <a:off x="6443968" y="2156983"/>
            <a:ext cx="5382144" cy="4548225"/>
          </a:xfrm>
          <a:prstGeom prst="rect">
            <a:avLst/>
          </a:prstGeom>
        </p:spPr>
      </p:pic>
      <p:pic>
        <p:nvPicPr>
          <p:cNvPr id="40" name="Afbeelding 69" descr="Afbeelding met cirkel, voedsel&#10;&#10;Beschrijving automatisch gegenereerd met gemiddelde betrouwbaarheid">
            <a:extLst>
              <a:ext uri="{FF2B5EF4-FFF2-40B4-BE49-F238E27FC236}">
                <a16:creationId xmlns:a16="http://schemas.microsoft.com/office/drawing/2014/main" id="{AE361F49-53F5-4B1C-86A5-3E5A7E7D2AC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38582" y="-287939"/>
            <a:ext cx="2714835" cy="2714844"/>
          </a:xfrm>
          <a:prstGeom prst="rect">
            <a:avLst/>
          </a:prstGeom>
        </p:spPr>
      </p:pic>
      <p:pic>
        <p:nvPicPr>
          <p:cNvPr id="41" name="Afbeelding 40">
            <a:extLst>
              <a:ext uri="{FF2B5EF4-FFF2-40B4-BE49-F238E27FC236}">
                <a16:creationId xmlns:a16="http://schemas.microsoft.com/office/drawing/2014/main" id="{2FF1C901-D80E-4375-BF32-ECA1971C65A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1252" r="13673" b="12387"/>
          <a:stretch/>
        </p:blipFill>
        <p:spPr>
          <a:xfrm>
            <a:off x="2530504" y="3153247"/>
            <a:ext cx="2040514" cy="1046066"/>
          </a:xfrm>
          <a:prstGeom prst="rect">
            <a:avLst/>
          </a:prstGeom>
        </p:spPr>
      </p:pic>
      <p:pic>
        <p:nvPicPr>
          <p:cNvPr id="6" name="Google Shape;524;p34">
            <a:extLst>
              <a:ext uri="{FF2B5EF4-FFF2-40B4-BE49-F238E27FC236}">
                <a16:creationId xmlns:a16="http://schemas.microsoft.com/office/drawing/2014/main" id="{0DACC5C4-CCB6-41D0-89F9-E7BBAB12DE80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8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8897" b="35039"/>
          <a:stretch/>
        </p:blipFill>
        <p:spPr>
          <a:xfrm>
            <a:off x="909652" y="574879"/>
            <a:ext cx="1859265" cy="1489218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CC337D90-9788-4EA8-A25D-DDA2C8D862CF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720" y="5577950"/>
            <a:ext cx="780853" cy="1380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53237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Vrije vorm: vorm 8">
            <a:extLst>
              <a:ext uri="{FF2B5EF4-FFF2-40B4-BE49-F238E27FC236}">
                <a16:creationId xmlns:a16="http://schemas.microsoft.com/office/drawing/2014/main" id="{254EA53A-4544-4F1B-8171-B13A4C808B52}"/>
              </a:ext>
            </a:extLst>
          </p:cNvPr>
          <p:cNvSpPr/>
          <p:nvPr/>
        </p:nvSpPr>
        <p:spPr>
          <a:xfrm flipH="1">
            <a:off x="1100575" y="1430900"/>
            <a:ext cx="751372" cy="2388745"/>
          </a:xfrm>
          <a:custGeom>
            <a:avLst/>
            <a:gdLst>
              <a:gd name="connsiteX0" fmla="*/ 0 w 1967696"/>
              <a:gd name="connsiteY0" fmla="*/ 0 h 2187319"/>
              <a:gd name="connsiteX1" fmla="*/ 1307940 w 1967696"/>
              <a:gd name="connsiteY1" fmla="*/ 555585 h 2187319"/>
              <a:gd name="connsiteX2" fmla="*/ 1898248 w 1967696"/>
              <a:gd name="connsiteY2" fmla="*/ 2025570 h 2187319"/>
              <a:gd name="connsiteX3" fmla="*/ 1932973 w 1967696"/>
              <a:gd name="connsiteY3" fmla="*/ 2083443 h 2187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7696" h="2187319">
                <a:moveTo>
                  <a:pt x="0" y="0"/>
                </a:moveTo>
                <a:cubicBezTo>
                  <a:pt x="495782" y="108995"/>
                  <a:pt x="991565" y="217990"/>
                  <a:pt x="1307940" y="555585"/>
                </a:cubicBezTo>
                <a:cubicBezTo>
                  <a:pt x="1624315" y="893180"/>
                  <a:pt x="1794076" y="1770927"/>
                  <a:pt x="1898248" y="2025570"/>
                </a:cubicBezTo>
                <a:cubicBezTo>
                  <a:pt x="2002420" y="2280213"/>
                  <a:pt x="1967696" y="2181828"/>
                  <a:pt x="1932973" y="2083443"/>
                </a:cubicBezTo>
              </a:path>
            </a:pathLst>
          </a:custGeom>
          <a:ln w="1397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Vrije vorm: vorm 1">
            <a:extLst>
              <a:ext uri="{FF2B5EF4-FFF2-40B4-BE49-F238E27FC236}">
                <a16:creationId xmlns:a16="http://schemas.microsoft.com/office/drawing/2014/main" id="{C719AF8D-0005-4180-B32A-94183246E7CB}"/>
              </a:ext>
            </a:extLst>
          </p:cNvPr>
          <p:cNvSpPr/>
          <p:nvPr/>
        </p:nvSpPr>
        <p:spPr>
          <a:xfrm>
            <a:off x="1851949" y="1423686"/>
            <a:ext cx="1967696" cy="2187319"/>
          </a:xfrm>
          <a:custGeom>
            <a:avLst/>
            <a:gdLst>
              <a:gd name="connsiteX0" fmla="*/ 0 w 1967696"/>
              <a:gd name="connsiteY0" fmla="*/ 0 h 2187319"/>
              <a:gd name="connsiteX1" fmla="*/ 1307940 w 1967696"/>
              <a:gd name="connsiteY1" fmla="*/ 555585 h 2187319"/>
              <a:gd name="connsiteX2" fmla="*/ 1898248 w 1967696"/>
              <a:gd name="connsiteY2" fmla="*/ 2025570 h 2187319"/>
              <a:gd name="connsiteX3" fmla="*/ 1932973 w 1967696"/>
              <a:gd name="connsiteY3" fmla="*/ 2083443 h 2187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7696" h="2187319">
                <a:moveTo>
                  <a:pt x="0" y="0"/>
                </a:moveTo>
                <a:cubicBezTo>
                  <a:pt x="495782" y="108995"/>
                  <a:pt x="991565" y="217990"/>
                  <a:pt x="1307940" y="555585"/>
                </a:cubicBezTo>
                <a:cubicBezTo>
                  <a:pt x="1624315" y="893180"/>
                  <a:pt x="1794076" y="1770927"/>
                  <a:pt x="1898248" y="2025570"/>
                </a:cubicBezTo>
                <a:cubicBezTo>
                  <a:pt x="2002420" y="2280213"/>
                  <a:pt x="1967696" y="2181828"/>
                  <a:pt x="1932973" y="2083443"/>
                </a:cubicBezTo>
              </a:path>
            </a:pathLst>
          </a:custGeom>
          <a:ln w="1397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9" name="Google Shape;119;p21">
            <a:extLst>
              <a:ext uri="{FF2B5EF4-FFF2-40B4-BE49-F238E27FC236}">
                <a16:creationId xmlns:a16="http://schemas.microsoft.com/office/drawing/2014/main" id="{8E82DCA8-5A9A-4027-9BCD-9F944C4F0D3C}"/>
              </a:ext>
            </a:extLst>
          </p:cNvPr>
          <p:cNvSpPr/>
          <p:nvPr/>
        </p:nvSpPr>
        <p:spPr>
          <a:xfrm>
            <a:off x="3753750" y="974947"/>
            <a:ext cx="4684500" cy="4356600"/>
          </a:xfrm>
          <a:prstGeom prst="ellipse">
            <a:avLst/>
          </a:prstGeom>
          <a:noFill/>
          <a:ln w="152400" cap="flat" cmpd="sng">
            <a:solidFill>
              <a:schemeClr val="bg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52" name="Afbeelding 51" descr="Afbeelding met zwemmen, water, Zeezoogdier, onderwater&#10;&#10;Automatisch gegenereerde beschrijving">
            <a:extLst>
              <a:ext uri="{FF2B5EF4-FFF2-40B4-BE49-F238E27FC236}">
                <a16:creationId xmlns:a16="http://schemas.microsoft.com/office/drawing/2014/main" id="{73E7FA0A-1F10-FB41-BC27-CB82E06AB7B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8727" t="9666"/>
          <a:stretch/>
        </p:blipFill>
        <p:spPr>
          <a:xfrm>
            <a:off x="6443968" y="2156983"/>
            <a:ext cx="5382144" cy="4548225"/>
          </a:xfrm>
          <a:prstGeom prst="rect">
            <a:avLst/>
          </a:prstGeom>
        </p:spPr>
      </p:pic>
      <p:pic>
        <p:nvPicPr>
          <p:cNvPr id="40" name="Afbeelding 69" descr="Afbeelding met cirkel, voedsel&#10;&#10;Beschrijving automatisch gegenereerd met gemiddelde betrouwbaarheid">
            <a:extLst>
              <a:ext uri="{FF2B5EF4-FFF2-40B4-BE49-F238E27FC236}">
                <a16:creationId xmlns:a16="http://schemas.microsoft.com/office/drawing/2014/main" id="{AE361F49-53F5-4B1C-86A5-3E5A7E7D2AC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38582" y="-287939"/>
            <a:ext cx="2714835" cy="2714844"/>
          </a:xfrm>
          <a:prstGeom prst="rect">
            <a:avLst/>
          </a:prstGeom>
        </p:spPr>
      </p:pic>
      <p:pic>
        <p:nvPicPr>
          <p:cNvPr id="41" name="Afbeelding 40">
            <a:extLst>
              <a:ext uri="{FF2B5EF4-FFF2-40B4-BE49-F238E27FC236}">
                <a16:creationId xmlns:a16="http://schemas.microsoft.com/office/drawing/2014/main" id="{2FF1C901-D80E-4375-BF32-ECA1971C65A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1252" r="13673" b="12387"/>
          <a:stretch/>
        </p:blipFill>
        <p:spPr>
          <a:xfrm>
            <a:off x="2530504" y="3153247"/>
            <a:ext cx="2040514" cy="1046066"/>
          </a:xfrm>
          <a:prstGeom prst="rect">
            <a:avLst/>
          </a:prstGeom>
        </p:spPr>
      </p:pic>
      <p:pic>
        <p:nvPicPr>
          <p:cNvPr id="6" name="Google Shape;524;p34">
            <a:extLst>
              <a:ext uri="{FF2B5EF4-FFF2-40B4-BE49-F238E27FC236}">
                <a16:creationId xmlns:a16="http://schemas.microsoft.com/office/drawing/2014/main" id="{0DACC5C4-CCB6-41D0-89F9-E7BBAB12DE80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8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8897" b="35039"/>
          <a:stretch/>
        </p:blipFill>
        <p:spPr>
          <a:xfrm>
            <a:off x="909652" y="574879"/>
            <a:ext cx="1859265" cy="1489218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997FB935-20A3-4B1D-AC4D-F4C33287721C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6104" y="3152008"/>
            <a:ext cx="1515717" cy="1506302"/>
          </a:xfrm>
          <a:prstGeom prst="rect">
            <a:avLst/>
          </a:prstGeom>
        </p:spPr>
      </p:pic>
      <p:pic>
        <p:nvPicPr>
          <p:cNvPr id="10" name="Afbeelding 9">
            <a:extLst>
              <a:ext uri="{FF2B5EF4-FFF2-40B4-BE49-F238E27FC236}">
                <a16:creationId xmlns:a16="http://schemas.microsoft.com/office/drawing/2014/main" id="{0A72B7B4-1F56-4FF7-B358-FEA853BAC009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720" y="5577950"/>
            <a:ext cx="780853" cy="1380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52345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AA29077-4A22-4DB7-B4D5-AFDA162CB2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6188194-9905-4284-A2AB-8B71C1D982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BB2BDE66-6BB1-4077-AB64-52EEDDC159C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163" b="414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itel 1">
            <a:extLst>
              <a:ext uri="{FF2B5EF4-FFF2-40B4-BE49-F238E27FC236}">
                <a16:creationId xmlns:a16="http://schemas.microsoft.com/office/drawing/2014/main" id="{823D2657-B350-416C-AE96-711EC5959B22}"/>
              </a:ext>
            </a:extLst>
          </p:cNvPr>
          <p:cNvSpPr txBox="1">
            <a:spLocks/>
          </p:cNvSpPr>
          <p:nvPr/>
        </p:nvSpPr>
        <p:spPr>
          <a:xfrm>
            <a:off x="3025349" y="0"/>
            <a:ext cx="6141302" cy="251983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nl-NL" sz="9600" b="1" dirty="0">
                <a:solidFill>
                  <a:schemeClr val="accent4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Vorige les</a:t>
            </a: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35A3DBF2-42FA-4FDF-A320-8FF5A0971E3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720" y="5577950"/>
            <a:ext cx="780853" cy="1380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82353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Vrije vorm: vorm 11">
            <a:extLst>
              <a:ext uri="{FF2B5EF4-FFF2-40B4-BE49-F238E27FC236}">
                <a16:creationId xmlns:a16="http://schemas.microsoft.com/office/drawing/2014/main" id="{B928629F-5B33-4B62-ADFD-D12B17ED0332}"/>
              </a:ext>
            </a:extLst>
          </p:cNvPr>
          <p:cNvSpPr/>
          <p:nvPr/>
        </p:nvSpPr>
        <p:spPr>
          <a:xfrm flipH="1" flipV="1">
            <a:off x="1219845" y="4157120"/>
            <a:ext cx="1218240" cy="1506300"/>
          </a:xfrm>
          <a:custGeom>
            <a:avLst/>
            <a:gdLst>
              <a:gd name="connsiteX0" fmla="*/ 0 w 1967696"/>
              <a:gd name="connsiteY0" fmla="*/ 0 h 2187319"/>
              <a:gd name="connsiteX1" fmla="*/ 1307940 w 1967696"/>
              <a:gd name="connsiteY1" fmla="*/ 555585 h 2187319"/>
              <a:gd name="connsiteX2" fmla="*/ 1898248 w 1967696"/>
              <a:gd name="connsiteY2" fmla="*/ 2025570 h 2187319"/>
              <a:gd name="connsiteX3" fmla="*/ 1932973 w 1967696"/>
              <a:gd name="connsiteY3" fmla="*/ 2083443 h 2187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7696" h="2187319">
                <a:moveTo>
                  <a:pt x="0" y="0"/>
                </a:moveTo>
                <a:cubicBezTo>
                  <a:pt x="495782" y="108995"/>
                  <a:pt x="991565" y="217990"/>
                  <a:pt x="1307940" y="555585"/>
                </a:cubicBezTo>
                <a:cubicBezTo>
                  <a:pt x="1624315" y="893180"/>
                  <a:pt x="1794076" y="1770927"/>
                  <a:pt x="1898248" y="2025570"/>
                </a:cubicBezTo>
                <a:cubicBezTo>
                  <a:pt x="2002420" y="2280213"/>
                  <a:pt x="1967696" y="2181828"/>
                  <a:pt x="1932973" y="2083443"/>
                </a:cubicBezTo>
              </a:path>
            </a:pathLst>
          </a:custGeom>
          <a:ln w="1397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Vrije vorm: vorm 8">
            <a:extLst>
              <a:ext uri="{FF2B5EF4-FFF2-40B4-BE49-F238E27FC236}">
                <a16:creationId xmlns:a16="http://schemas.microsoft.com/office/drawing/2014/main" id="{254EA53A-4544-4F1B-8171-B13A4C808B52}"/>
              </a:ext>
            </a:extLst>
          </p:cNvPr>
          <p:cNvSpPr/>
          <p:nvPr/>
        </p:nvSpPr>
        <p:spPr>
          <a:xfrm flipH="1">
            <a:off x="1100575" y="1430900"/>
            <a:ext cx="751372" cy="2388745"/>
          </a:xfrm>
          <a:custGeom>
            <a:avLst/>
            <a:gdLst>
              <a:gd name="connsiteX0" fmla="*/ 0 w 1967696"/>
              <a:gd name="connsiteY0" fmla="*/ 0 h 2187319"/>
              <a:gd name="connsiteX1" fmla="*/ 1307940 w 1967696"/>
              <a:gd name="connsiteY1" fmla="*/ 555585 h 2187319"/>
              <a:gd name="connsiteX2" fmla="*/ 1898248 w 1967696"/>
              <a:gd name="connsiteY2" fmla="*/ 2025570 h 2187319"/>
              <a:gd name="connsiteX3" fmla="*/ 1932973 w 1967696"/>
              <a:gd name="connsiteY3" fmla="*/ 2083443 h 2187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7696" h="2187319">
                <a:moveTo>
                  <a:pt x="0" y="0"/>
                </a:moveTo>
                <a:cubicBezTo>
                  <a:pt x="495782" y="108995"/>
                  <a:pt x="991565" y="217990"/>
                  <a:pt x="1307940" y="555585"/>
                </a:cubicBezTo>
                <a:cubicBezTo>
                  <a:pt x="1624315" y="893180"/>
                  <a:pt x="1794076" y="1770927"/>
                  <a:pt x="1898248" y="2025570"/>
                </a:cubicBezTo>
                <a:cubicBezTo>
                  <a:pt x="2002420" y="2280213"/>
                  <a:pt x="1967696" y="2181828"/>
                  <a:pt x="1932973" y="2083443"/>
                </a:cubicBezTo>
              </a:path>
            </a:pathLst>
          </a:custGeom>
          <a:ln w="1397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Vrije vorm: vorm 1">
            <a:extLst>
              <a:ext uri="{FF2B5EF4-FFF2-40B4-BE49-F238E27FC236}">
                <a16:creationId xmlns:a16="http://schemas.microsoft.com/office/drawing/2014/main" id="{C719AF8D-0005-4180-B32A-94183246E7CB}"/>
              </a:ext>
            </a:extLst>
          </p:cNvPr>
          <p:cNvSpPr/>
          <p:nvPr/>
        </p:nvSpPr>
        <p:spPr>
          <a:xfrm>
            <a:off x="1851949" y="1423686"/>
            <a:ext cx="1967696" cy="2187319"/>
          </a:xfrm>
          <a:custGeom>
            <a:avLst/>
            <a:gdLst>
              <a:gd name="connsiteX0" fmla="*/ 0 w 1967696"/>
              <a:gd name="connsiteY0" fmla="*/ 0 h 2187319"/>
              <a:gd name="connsiteX1" fmla="*/ 1307940 w 1967696"/>
              <a:gd name="connsiteY1" fmla="*/ 555585 h 2187319"/>
              <a:gd name="connsiteX2" fmla="*/ 1898248 w 1967696"/>
              <a:gd name="connsiteY2" fmla="*/ 2025570 h 2187319"/>
              <a:gd name="connsiteX3" fmla="*/ 1932973 w 1967696"/>
              <a:gd name="connsiteY3" fmla="*/ 2083443 h 2187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7696" h="2187319">
                <a:moveTo>
                  <a:pt x="0" y="0"/>
                </a:moveTo>
                <a:cubicBezTo>
                  <a:pt x="495782" y="108995"/>
                  <a:pt x="991565" y="217990"/>
                  <a:pt x="1307940" y="555585"/>
                </a:cubicBezTo>
                <a:cubicBezTo>
                  <a:pt x="1624315" y="893180"/>
                  <a:pt x="1794076" y="1770927"/>
                  <a:pt x="1898248" y="2025570"/>
                </a:cubicBezTo>
                <a:cubicBezTo>
                  <a:pt x="2002420" y="2280213"/>
                  <a:pt x="1967696" y="2181828"/>
                  <a:pt x="1932973" y="2083443"/>
                </a:cubicBezTo>
              </a:path>
            </a:pathLst>
          </a:custGeom>
          <a:ln w="1397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9" name="Google Shape;119;p21">
            <a:extLst>
              <a:ext uri="{FF2B5EF4-FFF2-40B4-BE49-F238E27FC236}">
                <a16:creationId xmlns:a16="http://schemas.microsoft.com/office/drawing/2014/main" id="{8E82DCA8-5A9A-4027-9BCD-9F944C4F0D3C}"/>
              </a:ext>
            </a:extLst>
          </p:cNvPr>
          <p:cNvSpPr/>
          <p:nvPr/>
        </p:nvSpPr>
        <p:spPr>
          <a:xfrm>
            <a:off x="3753750" y="974947"/>
            <a:ext cx="4684500" cy="4356600"/>
          </a:xfrm>
          <a:prstGeom prst="ellipse">
            <a:avLst/>
          </a:prstGeom>
          <a:noFill/>
          <a:ln w="152400" cap="flat" cmpd="sng">
            <a:solidFill>
              <a:schemeClr val="bg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52" name="Afbeelding 51" descr="Afbeelding met zwemmen, water, Zeezoogdier, onderwater&#10;&#10;Automatisch gegenereerde beschrijving">
            <a:extLst>
              <a:ext uri="{FF2B5EF4-FFF2-40B4-BE49-F238E27FC236}">
                <a16:creationId xmlns:a16="http://schemas.microsoft.com/office/drawing/2014/main" id="{73E7FA0A-1F10-FB41-BC27-CB82E06AB7B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8727" t="9666"/>
          <a:stretch/>
        </p:blipFill>
        <p:spPr>
          <a:xfrm>
            <a:off x="6443968" y="2156983"/>
            <a:ext cx="5382144" cy="4548225"/>
          </a:xfrm>
          <a:prstGeom prst="rect">
            <a:avLst/>
          </a:prstGeom>
        </p:spPr>
      </p:pic>
      <p:pic>
        <p:nvPicPr>
          <p:cNvPr id="40" name="Afbeelding 69" descr="Afbeelding met cirkel, voedsel&#10;&#10;Beschrijving automatisch gegenereerd met gemiddelde betrouwbaarheid">
            <a:extLst>
              <a:ext uri="{FF2B5EF4-FFF2-40B4-BE49-F238E27FC236}">
                <a16:creationId xmlns:a16="http://schemas.microsoft.com/office/drawing/2014/main" id="{AE361F49-53F5-4B1C-86A5-3E5A7E7D2AC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38582" y="-287939"/>
            <a:ext cx="2714835" cy="2714844"/>
          </a:xfrm>
          <a:prstGeom prst="rect">
            <a:avLst/>
          </a:prstGeom>
        </p:spPr>
      </p:pic>
      <p:pic>
        <p:nvPicPr>
          <p:cNvPr id="41" name="Afbeelding 40">
            <a:extLst>
              <a:ext uri="{FF2B5EF4-FFF2-40B4-BE49-F238E27FC236}">
                <a16:creationId xmlns:a16="http://schemas.microsoft.com/office/drawing/2014/main" id="{2FF1C901-D80E-4375-BF32-ECA1971C65A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1252" r="13673" b="12387"/>
          <a:stretch/>
        </p:blipFill>
        <p:spPr>
          <a:xfrm>
            <a:off x="2530504" y="3153247"/>
            <a:ext cx="2040514" cy="1046066"/>
          </a:xfrm>
          <a:prstGeom prst="rect">
            <a:avLst/>
          </a:prstGeom>
        </p:spPr>
      </p:pic>
      <p:pic>
        <p:nvPicPr>
          <p:cNvPr id="6" name="Google Shape;524;p34">
            <a:extLst>
              <a:ext uri="{FF2B5EF4-FFF2-40B4-BE49-F238E27FC236}">
                <a16:creationId xmlns:a16="http://schemas.microsoft.com/office/drawing/2014/main" id="{0DACC5C4-CCB6-41D0-89F9-E7BBAB12DE80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8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8897" b="35039"/>
          <a:stretch/>
        </p:blipFill>
        <p:spPr>
          <a:xfrm>
            <a:off x="909652" y="574879"/>
            <a:ext cx="1859265" cy="1489218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997FB935-20A3-4B1D-AC4D-F4C33287721C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6104" y="3152008"/>
            <a:ext cx="1515717" cy="1506302"/>
          </a:xfrm>
          <a:prstGeom prst="rect">
            <a:avLst/>
          </a:prstGeom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1EDE01B8-2E71-4105-8CED-73CEC74F13BB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263962" y="4830625"/>
            <a:ext cx="2073524" cy="1516687"/>
          </a:xfrm>
          <a:prstGeom prst="rect">
            <a:avLst/>
          </a:prstGeom>
        </p:spPr>
      </p:pic>
      <p:pic>
        <p:nvPicPr>
          <p:cNvPr id="13" name="Afbeelding 12">
            <a:extLst>
              <a:ext uri="{FF2B5EF4-FFF2-40B4-BE49-F238E27FC236}">
                <a16:creationId xmlns:a16="http://schemas.microsoft.com/office/drawing/2014/main" id="{442824F6-2AAB-450B-8244-C6114A63366C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720" y="5577950"/>
            <a:ext cx="780853" cy="1380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32902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Vrije vorm: vorm 13">
            <a:extLst>
              <a:ext uri="{FF2B5EF4-FFF2-40B4-BE49-F238E27FC236}">
                <a16:creationId xmlns:a16="http://schemas.microsoft.com/office/drawing/2014/main" id="{90FA4C09-8D48-4DEA-87F3-AC4F3E87B52C}"/>
              </a:ext>
            </a:extLst>
          </p:cNvPr>
          <p:cNvSpPr/>
          <p:nvPr/>
        </p:nvSpPr>
        <p:spPr>
          <a:xfrm flipH="1" flipV="1">
            <a:off x="2463378" y="5663420"/>
            <a:ext cx="2040513" cy="501190"/>
          </a:xfrm>
          <a:custGeom>
            <a:avLst/>
            <a:gdLst>
              <a:gd name="connsiteX0" fmla="*/ 0 w 1967696"/>
              <a:gd name="connsiteY0" fmla="*/ 0 h 2187319"/>
              <a:gd name="connsiteX1" fmla="*/ 1307940 w 1967696"/>
              <a:gd name="connsiteY1" fmla="*/ 555585 h 2187319"/>
              <a:gd name="connsiteX2" fmla="*/ 1898248 w 1967696"/>
              <a:gd name="connsiteY2" fmla="*/ 2025570 h 2187319"/>
              <a:gd name="connsiteX3" fmla="*/ 1932973 w 1967696"/>
              <a:gd name="connsiteY3" fmla="*/ 2083443 h 2187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7696" h="2187319">
                <a:moveTo>
                  <a:pt x="0" y="0"/>
                </a:moveTo>
                <a:cubicBezTo>
                  <a:pt x="495782" y="108995"/>
                  <a:pt x="991565" y="217990"/>
                  <a:pt x="1307940" y="555585"/>
                </a:cubicBezTo>
                <a:cubicBezTo>
                  <a:pt x="1624315" y="893180"/>
                  <a:pt x="1794076" y="1770927"/>
                  <a:pt x="1898248" y="2025570"/>
                </a:cubicBezTo>
                <a:cubicBezTo>
                  <a:pt x="2002420" y="2280213"/>
                  <a:pt x="1967696" y="2181828"/>
                  <a:pt x="1932973" y="2083443"/>
                </a:cubicBezTo>
              </a:path>
            </a:pathLst>
          </a:custGeom>
          <a:ln w="1397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Vrije vorm: vorm 11">
            <a:extLst>
              <a:ext uri="{FF2B5EF4-FFF2-40B4-BE49-F238E27FC236}">
                <a16:creationId xmlns:a16="http://schemas.microsoft.com/office/drawing/2014/main" id="{B928629F-5B33-4B62-ADFD-D12B17ED0332}"/>
              </a:ext>
            </a:extLst>
          </p:cNvPr>
          <p:cNvSpPr/>
          <p:nvPr/>
        </p:nvSpPr>
        <p:spPr>
          <a:xfrm flipH="1" flipV="1">
            <a:off x="1219845" y="4157120"/>
            <a:ext cx="1218240" cy="1506300"/>
          </a:xfrm>
          <a:custGeom>
            <a:avLst/>
            <a:gdLst>
              <a:gd name="connsiteX0" fmla="*/ 0 w 1967696"/>
              <a:gd name="connsiteY0" fmla="*/ 0 h 2187319"/>
              <a:gd name="connsiteX1" fmla="*/ 1307940 w 1967696"/>
              <a:gd name="connsiteY1" fmla="*/ 555585 h 2187319"/>
              <a:gd name="connsiteX2" fmla="*/ 1898248 w 1967696"/>
              <a:gd name="connsiteY2" fmla="*/ 2025570 h 2187319"/>
              <a:gd name="connsiteX3" fmla="*/ 1932973 w 1967696"/>
              <a:gd name="connsiteY3" fmla="*/ 2083443 h 2187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7696" h="2187319">
                <a:moveTo>
                  <a:pt x="0" y="0"/>
                </a:moveTo>
                <a:cubicBezTo>
                  <a:pt x="495782" y="108995"/>
                  <a:pt x="991565" y="217990"/>
                  <a:pt x="1307940" y="555585"/>
                </a:cubicBezTo>
                <a:cubicBezTo>
                  <a:pt x="1624315" y="893180"/>
                  <a:pt x="1794076" y="1770927"/>
                  <a:pt x="1898248" y="2025570"/>
                </a:cubicBezTo>
                <a:cubicBezTo>
                  <a:pt x="2002420" y="2280213"/>
                  <a:pt x="1967696" y="2181828"/>
                  <a:pt x="1932973" y="2083443"/>
                </a:cubicBezTo>
              </a:path>
            </a:pathLst>
          </a:custGeom>
          <a:ln w="1397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Vrije vorm: vorm 8">
            <a:extLst>
              <a:ext uri="{FF2B5EF4-FFF2-40B4-BE49-F238E27FC236}">
                <a16:creationId xmlns:a16="http://schemas.microsoft.com/office/drawing/2014/main" id="{254EA53A-4544-4F1B-8171-B13A4C808B52}"/>
              </a:ext>
            </a:extLst>
          </p:cNvPr>
          <p:cNvSpPr/>
          <p:nvPr/>
        </p:nvSpPr>
        <p:spPr>
          <a:xfrm flipH="1">
            <a:off x="1100575" y="1430900"/>
            <a:ext cx="751372" cy="2388745"/>
          </a:xfrm>
          <a:custGeom>
            <a:avLst/>
            <a:gdLst>
              <a:gd name="connsiteX0" fmla="*/ 0 w 1967696"/>
              <a:gd name="connsiteY0" fmla="*/ 0 h 2187319"/>
              <a:gd name="connsiteX1" fmla="*/ 1307940 w 1967696"/>
              <a:gd name="connsiteY1" fmla="*/ 555585 h 2187319"/>
              <a:gd name="connsiteX2" fmla="*/ 1898248 w 1967696"/>
              <a:gd name="connsiteY2" fmla="*/ 2025570 h 2187319"/>
              <a:gd name="connsiteX3" fmla="*/ 1932973 w 1967696"/>
              <a:gd name="connsiteY3" fmla="*/ 2083443 h 2187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7696" h="2187319">
                <a:moveTo>
                  <a:pt x="0" y="0"/>
                </a:moveTo>
                <a:cubicBezTo>
                  <a:pt x="495782" y="108995"/>
                  <a:pt x="991565" y="217990"/>
                  <a:pt x="1307940" y="555585"/>
                </a:cubicBezTo>
                <a:cubicBezTo>
                  <a:pt x="1624315" y="893180"/>
                  <a:pt x="1794076" y="1770927"/>
                  <a:pt x="1898248" y="2025570"/>
                </a:cubicBezTo>
                <a:cubicBezTo>
                  <a:pt x="2002420" y="2280213"/>
                  <a:pt x="1967696" y="2181828"/>
                  <a:pt x="1932973" y="2083443"/>
                </a:cubicBezTo>
              </a:path>
            </a:pathLst>
          </a:custGeom>
          <a:ln w="1397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Vrije vorm: vorm 1">
            <a:extLst>
              <a:ext uri="{FF2B5EF4-FFF2-40B4-BE49-F238E27FC236}">
                <a16:creationId xmlns:a16="http://schemas.microsoft.com/office/drawing/2014/main" id="{C719AF8D-0005-4180-B32A-94183246E7CB}"/>
              </a:ext>
            </a:extLst>
          </p:cNvPr>
          <p:cNvSpPr/>
          <p:nvPr/>
        </p:nvSpPr>
        <p:spPr>
          <a:xfrm>
            <a:off x="1851949" y="1423686"/>
            <a:ext cx="1967696" cy="2187319"/>
          </a:xfrm>
          <a:custGeom>
            <a:avLst/>
            <a:gdLst>
              <a:gd name="connsiteX0" fmla="*/ 0 w 1967696"/>
              <a:gd name="connsiteY0" fmla="*/ 0 h 2187319"/>
              <a:gd name="connsiteX1" fmla="*/ 1307940 w 1967696"/>
              <a:gd name="connsiteY1" fmla="*/ 555585 h 2187319"/>
              <a:gd name="connsiteX2" fmla="*/ 1898248 w 1967696"/>
              <a:gd name="connsiteY2" fmla="*/ 2025570 h 2187319"/>
              <a:gd name="connsiteX3" fmla="*/ 1932973 w 1967696"/>
              <a:gd name="connsiteY3" fmla="*/ 2083443 h 2187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7696" h="2187319">
                <a:moveTo>
                  <a:pt x="0" y="0"/>
                </a:moveTo>
                <a:cubicBezTo>
                  <a:pt x="495782" y="108995"/>
                  <a:pt x="991565" y="217990"/>
                  <a:pt x="1307940" y="555585"/>
                </a:cubicBezTo>
                <a:cubicBezTo>
                  <a:pt x="1624315" y="893180"/>
                  <a:pt x="1794076" y="1770927"/>
                  <a:pt x="1898248" y="2025570"/>
                </a:cubicBezTo>
                <a:cubicBezTo>
                  <a:pt x="2002420" y="2280213"/>
                  <a:pt x="1967696" y="2181828"/>
                  <a:pt x="1932973" y="2083443"/>
                </a:cubicBezTo>
              </a:path>
            </a:pathLst>
          </a:custGeom>
          <a:ln w="1397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9" name="Google Shape;119;p21">
            <a:extLst>
              <a:ext uri="{FF2B5EF4-FFF2-40B4-BE49-F238E27FC236}">
                <a16:creationId xmlns:a16="http://schemas.microsoft.com/office/drawing/2014/main" id="{8E82DCA8-5A9A-4027-9BCD-9F944C4F0D3C}"/>
              </a:ext>
            </a:extLst>
          </p:cNvPr>
          <p:cNvSpPr/>
          <p:nvPr/>
        </p:nvSpPr>
        <p:spPr>
          <a:xfrm>
            <a:off x="3753750" y="974947"/>
            <a:ext cx="4684500" cy="4356600"/>
          </a:xfrm>
          <a:prstGeom prst="ellipse">
            <a:avLst/>
          </a:prstGeom>
          <a:noFill/>
          <a:ln w="152400" cap="flat" cmpd="sng">
            <a:solidFill>
              <a:schemeClr val="bg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52" name="Afbeelding 51" descr="Afbeelding met zwemmen, water, Zeezoogdier, onderwater&#10;&#10;Automatisch gegenereerde beschrijving">
            <a:extLst>
              <a:ext uri="{FF2B5EF4-FFF2-40B4-BE49-F238E27FC236}">
                <a16:creationId xmlns:a16="http://schemas.microsoft.com/office/drawing/2014/main" id="{73E7FA0A-1F10-FB41-BC27-CB82E06AB7B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8727" t="9666"/>
          <a:stretch/>
        </p:blipFill>
        <p:spPr>
          <a:xfrm>
            <a:off x="6443968" y="2156983"/>
            <a:ext cx="5382144" cy="4548225"/>
          </a:xfrm>
          <a:prstGeom prst="rect">
            <a:avLst/>
          </a:prstGeom>
        </p:spPr>
      </p:pic>
      <p:pic>
        <p:nvPicPr>
          <p:cNvPr id="40" name="Afbeelding 69" descr="Afbeelding met cirkel, voedsel&#10;&#10;Beschrijving automatisch gegenereerd met gemiddelde betrouwbaarheid">
            <a:extLst>
              <a:ext uri="{FF2B5EF4-FFF2-40B4-BE49-F238E27FC236}">
                <a16:creationId xmlns:a16="http://schemas.microsoft.com/office/drawing/2014/main" id="{AE361F49-53F5-4B1C-86A5-3E5A7E7D2AC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38582" y="-287939"/>
            <a:ext cx="2714835" cy="2714844"/>
          </a:xfrm>
          <a:prstGeom prst="rect">
            <a:avLst/>
          </a:prstGeom>
        </p:spPr>
      </p:pic>
      <p:pic>
        <p:nvPicPr>
          <p:cNvPr id="41" name="Afbeelding 40">
            <a:extLst>
              <a:ext uri="{FF2B5EF4-FFF2-40B4-BE49-F238E27FC236}">
                <a16:creationId xmlns:a16="http://schemas.microsoft.com/office/drawing/2014/main" id="{2FF1C901-D80E-4375-BF32-ECA1971C65A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1252" r="13673" b="12387"/>
          <a:stretch/>
        </p:blipFill>
        <p:spPr>
          <a:xfrm>
            <a:off x="2530504" y="3153247"/>
            <a:ext cx="2040514" cy="1046066"/>
          </a:xfrm>
          <a:prstGeom prst="rect">
            <a:avLst/>
          </a:prstGeom>
        </p:spPr>
      </p:pic>
      <p:pic>
        <p:nvPicPr>
          <p:cNvPr id="6" name="Google Shape;524;p34">
            <a:extLst>
              <a:ext uri="{FF2B5EF4-FFF2-40B4-BE49-F238E27FC236}">
                <a16:creationId xmlns:a16="http://schemas.microsoft.com/office/drawing/2014/main" id="{0DACC5C4-CCB6-41D0-89F9-E7BBAB12DE80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8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8897" b="35039"/>
          <a:stretch/>
        </p:blipFill>
        <p:spPr>
          <a:xfrm>
            <a:off x="909652" y="574879"/>
            <a:ext cx="1859265" cy="1489218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997FB935-20A3-4B1D-AC4D-F4C33287721C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6104" y="3152008"/>
            <a:ext cx="1515717" cy="1506302"/>
          </a:xfrm>
          <a:prstGeom prst="rect">
            <a:avLst/>
          </a:prstGeom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1EDE01B8-2E71-4105-8CED-73CEC74F13BB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263962" y="4830625"/>
            <a:ext cx="2073524" cy="1516687"/>
          </a:xfrm>
          <a:prstGeom prst="rect">
            <a:avLst/>
          </a:prstGeom>
        </p:spPr>
      </p:pic>
      <p:pic>
        <p:nvPicPr>
          <p:cNvPr id="15" name="Picture 6">
            <a:extLst>
              <a:ext uri="{FF2B5EF4-FFF2-40B4-BE49-F238E27FC236}">
                <a16:creationId xmlns:a16="http://schemas.microsoft.com/office/drawing/2014/main" id="{6EFE3C9B-A9A2-4CBD-A7CB-EE47A8E9A1E2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4241" b="89984" l="9994" r="89885">
                        <a14:foregroundMark x1="21623" y1="6583" x2="26953" y2="11511"/>
                        <a14:foregroundMark x1="40279" y1="6220" x2="40279" y2="6220"/>
                        <a14:foregroundMark x1="23804" y1="4604" x2="25863" y2="6220"/>
                        <a14:foregroundMark x1="28468" y1="4241" x2="28468" y2="42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66215" y="5615517"/>
            <a:ext cx="932644" cy="1398264"/>
          </a:xfrm>
          <a:prstGeom prst="rect">
            <a:avLst/>
          </a:prstGeom>
        </p:spPr>
      </p:pic>
      <p:pic>
        <p:nvPicPr>
          <p:cNvPr id="16" name="Afbeelding 15">
            <a:extLst>
              <a:ext uri="{FF2B5EF4-FFF2-40B4-BE49-F238E27FC236}">
                <a16:creationId xmlns:a16="http://schemas.microsoft.com/office/drawing/2014/main" id="{1B4423D1-30ED-454E-9784-5D5C68616F63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720" y="5577950"/>
            <a:ext cx="780853" cy="1380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70161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Vrije vorm: vorm 16">
            <a:extLst>
              <a:ext uri="{FF2B5EF4-FFF2-40B4-BE49-F238E27FC236}">
                <a16:creationId xmlns:a16="http://schemas.microsoft.com/office/drawing/2014/main" id="{CEA540CB-355E-4826-9B71-623B21386222}"/>
              </a:ext>
            </a:extLst>
          </p:cNvPr>
          <p:cNvSpPr/>
          <p:nvPr/>
        </p:nvSpPr>
        <p:spPr>
          <a:xfrm flipH="1" flipV="1">
            <a:off x="4763731" y="6164610"/>
            <a:ext cx="3025345" cy="182702"/>
          </a:xfrm>
          <a:custGeom>
            <a:avLst/>
            <a:gdLst>
              <a:gd name="connsiteX0" fmla="*/ 0 w 1967696"/>
              <a:gd name="connsiteY0" fmla="*/ 0 h 2187319"/>
              <a:gd name="connsiteX1" fmla="*/ 1307940 w 1967696"/>
              <a:gd name="connsiteY1" fmla="*/ 555585 h 2187319"/>
              <a:gd name="connsiteX2" fmla="*/ 1898248 w 1967696"/>
              <a:gd name="connsiteY2" fmla="*/ 2025570 h 2187319"/>
              <a:gd name="connsiteX3" fmla="*/ 1932973 w 1967696"/>
              <a:gd name="connsiteY3" fmla="*/ 2083443 h 2187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7696" h="2187319">
                <a:moveTo>
                  <a:pt x="0" y="0"/>
                </a:moveTo>
                <a:cubicBezTo>
                  <a:pt x="495782" y="108995"/>
                  <a:pt x="991565" y="217990"/>
                  <a:pt x="1307940" y="555585"/>
                </a:cubicBezTo>
                <a:cubicBezTo>
                  <a:pt x="1624315" y="893180"/>
                  <a:pt x="1794076" y="1770927"/>
                  <a:pt x="1898248" y="2025570"/>
                </a:cubicBezTo>
                <a:cubicBezTo>
                  <a:pt x="2002420" y="2280213"/>
                  <a:pt x="1967696" y="2181828"/>
                  <a:pt x="1932973" y="2083443"/>
                </a:cubicBezTo>
              </a:path>
            </a:pathLst>
          </a:custGeom>
          <a:ln w="1397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4" name="Vrije vorm: vorm 13">
            <a:extLst>
              <a:ext uri="{FF2B5EF4-FFF2-40B4-BE49-F238E27FC236}">
                <a16:creationId xmlns:a16="http://schemas.microsoft.com/office/drawing/2014/main" id="{90FA4C09-8D48-4DEA-87F3-AC4F3E87B52C}"/>
              </a:ext>
            </a:extLst>
          </p:cNvPr>
          <p:cNvSpPr/>
          <p:nvPr/>
        </p:nvSpPr>
        <p:spPr>
          <a:xfrm flipH="1" flipV="1">
            <a:off x="2463378" y="5663420"/>
            <a:ext cx="2040513" cy="501190"/>
          </a:xfrm>
          <a:custGeom>
            <a:avLst/>
            <a:gdLst>
              <a:gd name="connsiteX0" fmla="*/ 0 w 1967696"/>
              <a:gd name="connsiteY0" fmla="*/ 0 h 2187319"/>
              <a:gd name="connsiteX1" fmla="*/ 1307940 w 1967696"/>
              <a:gd name="connsiteY1" fmla="*/ 555585 h 2187319"/>
              <a:gd name="connsiteX2" fmla="*/ 1898248 w 1967696"/>
              <a:gd name="connsiteY2" fmla="*/ 2025570 h 2187319"/>
              <a:gd name="connsiteX3" fmla="*/ 1932973 w 1967696"/>
              <a:gd name="connsiteY3" fmla="*/ 2083443 h 2187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7696" h="2187319">
                <a:moveTo>
                  <a:pt x="0" y="0"/>
                </a:moveTo>
                <a:cubicBezTo>
                  <a:pt x="495782" y="108995"/>
                  <a:pt x="991565" y="217990"/>
                  <a:pt x="1307940" y="555585"/>
                </a:cubicBezTo>
                <a:cubicBezTo>
                  <a:pt x="1624315" y="893180"/>
                  <a:pt x="1794076" y="1770927"/>
                  <a:pt x="1898248" y="2025570"/>
                </a:cubicBezTo>
                <a:cubicBezTo>
                  <a:pt x="2002420" y="2280213"/>
                  <a:pt x="1967696" y="2181828"/>
                  <a:pt x="1932973" y="2083443"/>
                </a:cubicBezTo>
              </a:path>
            </a:pathLst>
          </a:custGeom>
          <a:ln w="1397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Vrije vorm: vorm 11">
            <a:extLst>
              <a:ext uri="{FF2B5EF4-FFF2-40B4-BE49-F238E27FC236}">
                <a16:creationId xmlns:a16="http://schemas.microsoft.com/office/drawing/2014/main" id="{B928629F-5B33-4B62-ADFD-D12B17ED0332}"/>
              </a:ext>
            </a:extLst>
          </p:cNvPr>
          <p:cNvSpPr/>
          <p:nvPr/>
        </p:nvSpPr>
        <p:spPr>
          <a:xfrm flipH="1" flipV="1">
            <a:off x="1219845" y="4157120"/>
            <a:ext cx="1218240" cy="1506300"/>
          </a:xfrm>
          <a:custGeom>
            <a:avLst/>
            <a:gdLst>
              <a:gd name="connsiteX0" fmla="*/ 0 w 1967696"/>
              <a:gd name="connsiteY0" fmla="*/ 0 h 2187319"/>
              <a:gd name="connsiteX1" fmla="*/ 1307940 w 1967696"/>
              <a:gd name="connsiteY1" fmla="*/ 555585 h 2187319"/>
              <a:gd name="connsiteX2" fmla="*/ 1898248 w 1967696"/>
              <a:gd name="connsiteY2" fmla="*/ 2025570 h 2187319"/>
              <a:gd name="connsiteX3" fmla="*/ 1932973 w 1967696"/>
              <a:gd name="connsiteY3" fmla="*/ 2083443 h 2187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7696" h="2187319">
                <a:moveTo>
                  <a:pt x="0" y="0"/>
                </a:moveTo>
                <a:cubicBezTo>
                  <a:pt x="495782" y="108995"/>
                  <a:pt x="991565" y="217990"/>
                  <a:pt x="1307940" y="555585"/>
                </a:cubicBezTo>
                <a:cubicBezTo>
                  <a:pt x="1624315" y="893180"/>
                  <a:pt x="1794076" y="1770927"/>
                  <a:pt x="1898248" y="2025570"/>
                </a:cubicBezTo>
                <a:cubicBezTo>
                  <a:pt x="2002420" y="2280213"/>
                  <a:pt x="1967696" y="2181828"/>
                  <a:pt x="1932973" y="2083443"/>
                </a:cubicBezTo>
              </a:path>
            </a:pathLst>
          </a:custGeom>
          <a:ln w="1397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Vrije vorm: vorm 8">
            <a:extLst>
              <a:ext uri="{FF2B5EF4-FFF2-40B4-BE49-F238E27FC236}">
                <a16:creationId xmlns:a16="http://schemas.microsoft.com/office/drawing/2014/main" id="{254EA53A-4544-4F1B-8171-B13A4C808B52}"/>
              </a:ext>
            </a:extLst>
          </p:cNvPr>
          <p:cNvSpPr/>
          <p:nvPr/>
        </p:nvSpPr>
        <p:spPr>
          <a:xfrm flipH="1">
            <a:off x="1100575" y="1430900"/>
            <a:ext cx="751372" cy="2388745"/>
          </a:xfrm>
          <a:custGeom>
            <a:avLst/>
            <a:gdLst>
              <a:gd name="connsiteX0" fmla="*/ 0 w 1967696"/>
              <a:gd name="connsiteY0" fmla="*/ 0 h 2187319"/>
              <a:gd name="connsiteX1" fmla="*/ 1307940 w 1967696"/>
              <a:gd name="connsiteY1" fmla="*/ 555585 h 2187319"/>
              <a:gd name="connsiteX2" fmla="*/ 1898248 w 1967696"/>
              <a:gd name="connsiteY2" fmla="*/ 2025570 h 2187319"/>
              <a:gd name="connsiteX3" fmla="*/ 1932973 w 1967696"/>
              <a:gd name="connsiteY3" fmla="*/ 2083443 h 2187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7696" h="2187319">
                <a:moveTo>
                  <a:pt x="0" y="0"/>
                </a:moveTo>
                <a:cubicBezTo>
                  <a:pt x="495782" y="108995"/>
                  <a:pt x="991565" y="217990"/>
                  <a:pt x="1307940" y="555585"/>
                </a:cubicBezTo>
                <a:cubicBezTo>
                  <a:pt x="1624315" y="893180"/>
                  <a:pt x="1794076" y="1770927"/>
                  <a:pt x="1898248" y="2025570"/>
                </a:cubicBezTo>
                <a:cubicBezTo>
                  <a:pt x="2002420" y="2280213"/>
                  <a:pt x="1967696" y="2181828"/>
                  <a:pt x="1932973" y="2083443"/>
                </a:cubicBezTo>
              </a:path>
            </a:pathLst>
          </a:custGeom>
          <a:ln w="1397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Vrije vorm: vorm 1">
            <a:extLst>
              <a:ext uri="{FF2B5EF4-FFF2-40B4-BE49-F238E27FC236}">
                <a16:creationId xmlns:a16="http://schemas.microsoft.com/office/drawing/2014/main" id="{C719AF8D-0005-4180-B32A-94183246E7CB}"/>
              </a:ext>
            </a:extLst>
          </p:cNvPr>
          <p:cNvSpPr/>
          <p:nvPr/>
        </p:nvSpPr>
        <p:spPr>
          <a:xfrm>
            <a:off x="1851949" y="1423686"/>
            <a:ext cx="1967696" cy="2187319"/>
          </a:xfrm>
          <a:custGeom>
            <a:avLst/>
            <a:gdLst>
              <a:gd name="connsiteX0" fmla="*/ 0 w 1967696"/>
              <a:gd name="connsiteY0" fmla="*/ 0 h 2187319"/>
              <a:gd name="connsiteX1" fmla="*/ 1307940 w 1967696"/>
              <a:gd name="connsiteY1" fmla="*/ 555585 h 2187319"/>
              <a:gd name="connsiteX2" fmla="*/ 1898248 w 1967696"/>
              <a:gd name="connsiteY2" fmla="*/ 2025570 h 2187319"/>
              <a:gd name="connsiteX3" fmla="*/ 1932973 w 1967696"/>
              <a:gd name="connsiteY3" fmla="*/ 2083443 h 2187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7696" h="2187319">
                <a:moveTo>
                  <a:pt x="0" y="0"/>
                </a:moveTo>
                <a:cubicBezTo>
                  <a:pt x="495782" y="108995"/>
                  <a:pt x="991565" y="217990"/>
                  <a:pt x="1307940" y="555585"/>
                </a:cubicBezTo>
                <a:cubicBezTo>
                  <a:pt x="1624315" y="893180"/>
                  <a:pt x="1794076" y="1770927"/>
                  <a:pt x="1898248" y="2025570"/>
                </a:cubicBezTo>
                <a:cubicBezTo>
                  <a:pt x="2002420" y="2280213"/>
                  <a:pt x="1967696" y="2181828"/>
                  <a:pt x="1932973" y="2083443"/>
                </a:cubicBezTo>
              </a:path>
            </a:pathLst>
          </a:custGeom>
          <a:ln w="1397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9" name="Google Shape;119;p21">
            <a:extLst>
              <a:ext uri="{FF2B5EF4-FFF2-40B4-BE49-F238E27FC236}">
                <a16:creationId xmlns:a16="http://schemas.microsoft.com/office/drawing/2014/main" id="{8E82DCA8-5A9A-4027-9BCD-9F944C4F0D3C}"/>
              </a:ext>
            </a:extLst>
          </p:cNvPr>
          <p:cNvSpPr/>
          <p:nvPr/>
        </p:nvSpPr>
        <p:spPr>
          <a:xfrm>
            <a:off x="3753750" y="974947"/>
            <a:ext cx="4684500" cy="4356600"/>
          </a:xfrm>
          <a:prstGeom prst="ellipse">
            <a:avLst/>
          </a:prstGeom>
          <a:noFill/>
          <a:ln w="152400" cap="flat" cmpd="sng">
            <a:solidFill>
              <a:schemeClr val="bg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52" name="Afbeelding 51" descr="Afbeelding met zwemmen, water, Zeezoogdier, onderwater&#10;&#10;Automatisch gegenereerde beschrijving">
            <a:extLst>
              <a:ext uri="{FF2B5EF4-FFF2-40B4-BE49-F238E27FC236}">
                <a16:creationId xmlns:a16="http://schemas.microsoft.com/office/drawing/2014/main" id="{73E7FA0A-1F10-FB41-BC27-CB82E06AB7B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8727" t="9666"/>
          <a:stretch/>
        </p:blipFill>
        <p:spPr>
          <a:xfrm>
            <a:off x="6443968" y="2156983"/>
            <a:ext cx="5382144" cy="4548225"/>
          </a:xfrm>
          <a:prstGeom prst="rect">
            <a:avLst/>
          </a:prstGeom>
        </p:spPr>
      </p:pic>
      <p:pic>
        <p:nvPicPr>
          <p:cNvPr id="40" name="Afbeelding 69" descr="Afbeelding met cirkel, voedsel&#10;&#10;Beschrijving automatisch gegenereerd met gemiddelde betrouwbaarheid">
            <a:extLst>
              <a:ext uri="{FF2B5EF4-FFF2-40B4-BE49-F238E27FC236}">
                <a16:creationId xmlns:a16="http://schemas.microsoft.com/office/drawing/2014/main" id="{AE361F49-53F5-4B1C-86A5-3E5A7E7D2AC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38582" y="-287939"/>
            <a:ext cx="2714835" cy="2714844"/>
          </a:xfrm>
          <a:prstGeom prst="rect">
            <a:avLst/>
          </a:prstGeom>
        </p:spPr>
      </p:pic>
      <p:pic>
        <p:nvPicPr>
          <p:cNvPr id="41" name="Afbeelding 40">
            <a:extLst>
              <a:ext uri="{FF2B5EF4-FFF2-40B4-BE49-F238E27FC236}">
                <a16:creationId xmlns:a16="http://schemas.microsoft.com/office/drawing/2014/main" id="{2FF1C901-D80E-4375-BF32-ECA1971C65A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1252" r="13673" b="12387"/>
          <a:stretch/>
        </p:blipFill>
        <p:spPr>
          <a:xfrm>
            <a:off x="2530504" y="3153247"/>
            <a:ext cx="2040514" cy="1046066"/>
          </a:xfrm>
          <a:prstGeom prst="rect">
            <a:avLst/>
          </a:prstGeom>
        </p:spPr>
      </p:pic>
      <p:pic>
        <p:nvPicPr>
          <p:cNvPr id="6" name="Google Shape;524;p34">
            <a:extLst>
              <a:ext uri="{FF2B5EF4-FFF2-40B4-BE49-F238E27FC236}">
                <a16:creationId xmlns:a16="http://schemas.microsoft.com/office/drawing/2014/main" id="{0DACC5C4-CCB6-41D0-89F9-E7BBAB12DE80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8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8897" b="35039"/>
          <a:stretch/>
        </p:blipFill>
        <p:spPr>
          <a:xfrm>
            <a:off x="909652" y="574879"/>
            <a:ext cx="1859265" cy="1489218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997FB935-20A3-4B1D-AC4D-F4C33287721C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6104" y="3152008"/>
            <a:ext cx="1515717" cy="1506302"/>
          </a:xfrm>
          <a:prstGeom prst="rect">
            <a:avLst/>
          </a:prstGeom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1EDE01B8-2E71-4105-8CED-73CEC74F13BB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263962" y="4830625"/>
            <a:ext cx="2073524" cy="1516687"/>
          </a:xfrm>
          <a:prstGeom prst="rect">
            <a:avLst/>
          </a:prstGeom>
        </p:spPr>
      </p:pic>
      <p:pic>
        <p:nvPicPr>
          <p:cNvPr id="15" name="Picture 9">
            <a:extLst>
              <a:ext uri="{FF2B5EF4-FFF2-40B4-BE49-F238E27FC236}">
                <a16:creationId xmlns:a16="http://schemas.microsoft.com/office/drawing/2014/main" id="{4142989F-780A-4E70-A7FA-36B320D3F5EE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7294" b="91490" l="9912" r="89899">
                        <a14:foregroundMark x1="19760" y1="90751" x2="24306" y2="87579"/>
                        <a14:foregroundMark x1="81124" y1="91596" x2="81124" y2="91596"/>
                        <a14:foregroundMark x1="53378" y1="86999" x2="58838" y2="85201"/>
                        <a14:foregroundMark x1="51136" y1="87738" x2="53335" y2="87014"/>
                        <a14:foregroundMark x1="41856" y1="85782" x2="41856" y2="85782"/>
                        <a14:foregroundMark x1="35543" y1="82188" x2="43687" y2="86047"/>
                        <a14:foregroundMark x1="36174" y1="82981" x2="44886" y2="87315"/>
                        <a14:foregroundMark x1="44886" y1="87315" x2="52995" y2="87866"/>
                        <a14:foregroundMark x1="57000" y1="86854" x2="63699" y2="83034"/>
                        <a14:foregroundMark x1="63699" y1="83034" x2="65783" y2="80973"/>
                        <a14:foregroundMark x1="9912" y1="29598" x2="9912" y2="29598"/>
                        <a14:foregroundMark x1="11553" y1="30655" x2="12121" y2="30814"/>
                        <a14:foregroundMark x1="83838" y1="30655" x2="83838" y2="30655"/>
                        <a14:foregroundMark x1="66162" y1="7294" x2="66162" y2="7294"/>
                        <a14:backgroundMark x1="55114" y1="87844" x2="55114" y2="87844"/>
                        <a14:backgroundMark x1="54293" y1="88266" x2="55366" y2="88161"/>
                        <a14:backgroundMark x1="54167" y1="87896" x2="56629" y2="88002"/>
                        <a14:backgroundMark x1="52399" y1="87896" x2="52399" y2="87896"/>
                        <a14:backgroundMark x1="53030" y1="88002" x2="53030" y2="88002"/>
                        <a14:backgroundMark x1="52525" y1="88531" x2="55114" y2="88266"/>
                        <a14:backgroundMark x1="52525" y1="88161" x2="53662" y2="8810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66441">
            <a:off x="7574063" y="6008962"/>
            <a:ext cx="570816" cy="681809"/>
          </a:xfrm>
          <a:prstGeom prst="rect">
            <a:avLst/>
          </a:prstGeom>
        </p:spPr>
      </p:pic>
      <p:pic>
        <p:nvPicPr>
          <p:cNvPr id="16" name="Picture 6">
            <a:extLst>
              <a:ext uri="{FF2B5EF4-FFF2-40B4-BE49-F238E27FC236}">
                <a16:creationId xmlns:a16="http://schemas.microsoft.com/office/drawing/2014/main" id="{8E8C1C49-A3F5-49B8-AF25-01DF3392BAC6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4241" b="89984" l="9994" r="89885">
                        <a14:foregroundMark x1="21623" y1="6583" x2="26953" y2="11511"/>
                        <a14:foregroundMark x1="40279" y1="6220" x2="40279" y2="6220"/>
                        <a14:foregroundMark x1="23804" y1="4604" x2="25863" y2="6220"/>
                        <a14:foregroundMark x1="28468" y1="4241" x2="28468" y2="42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66215" y="5615517"/>
            <a:ext cx="932644" cy="1398264"/>
          </a:xfrm>
          <a:prstGeom prst="rect">
            <a:avLst/>
          </a:prstGeom>
        </p:spPr>
      </p:pic>
      <p:pic>
        <p:nvPicPr>
          <p:cNvPr id="18" name="Picture 415">
            <a:extLst>
              <a:ext uri="{FF2B5EF4-FFF2-40B4-BE49-F238E27FC236}">
                <a16:creationId xmlns:a16="http://schemas.microsoft.com/office/drawing/2014/main" id="{94FE1659-7577-4E2A-A8A9-C731A7104A12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077612">
            <a:off x="7083486" y="5673267"/>
            <a:ext cx="779724" cy="519817"/>
          </a:xfrm>
          <a:prstGeom prst="rect">
            <a:avLst/>
          </a:prstGeom>
        </p:spPr>
      </p:pic>
      <p:pic>
        <p:nvPicPr>
          <p:cNvPr id="19" name="Afbeelding 18">
            <a:extLst>
              <a:ext uri="{FF2B5EF4-FFF2-40B4-BE49-F238E27FC236}">
                <a16:creationId xmlns:a16="http://schemas.microsoft.com/office/drawing/2014/main" id="{189A43C7-C191-48E1-98A2-FC8CD478DD9F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720" y="5577950"/>
            <a:ext cx="780853" cy="1380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699738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Vrije vorm: vorm 19">
            <a:extLst>
              <a:ext uri="{FF2B5EF4-FFF2-40B4-BE49-F238E27FC236}">
                <a16:creationId xmlns:a16="http://schemas.microsoft.com/office/drawing/2014/main" id="{F7DC5139-CE37-4706-A5FB-1DAE3200A7A0}"/>
              </a:ext>
            </a:extLst>
          </p:cNvPr>
          <p:cNvSpPr/>
          <p:nvPr/>
        </p:nvSpPr>
        <p:spPr>
          <a:xfrm flipV="1">
            <a:off x="8011155" y="1757931"/>
            <a:ext cx="2630423" cy="4548226"/>
          </a:xfrm>
          <a:custGeom>
            <a:avLst/>
            <a:gdLst>
              <a:gd name="connsiteX0" fmla="*/ 0 w 1967696"/>
              <a:gd name="connsiteY0" fmla="*/ 0 h 2187319"/>
              <a:gd name="connsiteX1" fmla="*/ 1307940 w 1967696"/>
              <a:gd name="connsiteY1" fmla="*/ 555585 h 2187319"/>
              <a:gd name="connsiteX2" fmla="*/ 1898248 w 1967696"/>
              <a:gd name="connsiteY2" fmla="*/ 2025570 h 2187319"/>
              <a:gd name="connsiteX3" fmla="*/ 1932973 w 1967696"/>
              <a:gd name="connsiteY3" fmla="*/ 2083443 h 2187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7696" h="2187319">
                <a:moveTo>
                  <a:pt x="0" y="0"/>
                </a:moveTo>
                <a:cubicBezTo>
                  <a:pt x="495782" y="108995"/>
                  <a:pt x="991565" y="217990"/>
                  <a:pt x="1307940" y="555585"/>
                </a:cubicBezTo>
                <a:cubicBezTo>
                  <a:pt x="1624315" y="893180"/>
                  <a:pt x="1794076" y="1770927"/>
                  <a:pt x="1898248" y="2025570"/>
                </a:cubicBezTo>
                <a:cubicBezTo>
                  <a:pt x="2002420" y="2280213"/>
                  <a:pt x="1967696" y="2181828"/>
                  <a:pt x="1932973" y="2083443"/>
                </a:cubicBezTo>
              </a:path>
            </a:pathLst>
          </a:custGeom>
          <a:ln w="1397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7" name="Vrije vorm: vorm 16">
            <a:extLst>
              <a:ext uri="{FF2B5EF4-FFF2-40B4-BE49-F238E27FC236}">
                <a16:creationId xmlns:a16="http://schemas.microsoft.com/office/drawing/2014/main" id="{CEA540CB-355E-4826-9B71-623B21386222}"/>
              </a:ext>
            </a:extLst>
          </p:cNvPr>
          <p:cNvSpPr/>
          <p:nvPr/>
        </p:nvSpPr>
        <p:spPr>
          <a:xfrm flipH="1" flipV="1">
            <a:off x="4763731" y="6164610"/>
            <a:ext cx="3025345" cy="182702"/>
          </a:xfrm>
          <a:custGeom>
            <a:avLst/>
            <a:gdLst>
              <a:gd name="connsiteX0" fmla="*/ 0 w 1967696"/>
              <a:gd name="connsiteY0" fmla="*/ 0 h 2187319"/>
              <a:gd name="connsiteX1" fmla="*/ 1307940 w 1967696"/>
              <a:gd name="connsiteY1" fmla="*/ 555585 h 2187319"/>
              <a:gd name="connsiteX2" fmla="*/ 1898248 w 1967696"/>
              <a:gd name="connsiteY2" fmla="*/ 2025570 h 2187319"/>
              <a:gd name="connsiteX3" fmla="*/ 1932973 w 1967696"/>
              <a:gd name="connsiteY3" fmla="*/ 2083443 h 2187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7696" h="2187319">
                <a:moveTo>
                  <a:pt x="0" y="0"/>
                </a:moveTo>
                <a:cubicBezTo>
                  <a:pt x="495782" y="108995"/>
                  <a:pt x="991565" y="217990"/>
                  <a:pt x="1307940" y="555585"/>
                </a:cubicBezTo>
                <a:cubicBezTo>
                  <a:pt x="1624315" y="893180"/>
                  <a:pt x="1794076" y="1770927"/>
                  <a:pt x="1898248" y="2025570"/>
                </a:cubicBezTo>
                <a:cubicBezTo>
                  <a:pt x="2002420" y="2280213"/>
                  <a:pt x="1967696" y="2181828"/>
                  <a:pt x="1932973" y="2083443"/>
                </a:cubicBezTo>
              </a:path>
            </a:pathLst>
          </a:custGeom>
          <a:ln w="1397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4" name="Vrije vorm: vorm 13">
            <a:extLst>
              <a:ext uri="{FF2B5EF4-FFF2-40B4-BE49-F238E27FC236}">
                <a16:creationId xmlns:a16="http://schemas.microsoft.com/office/drawing/2014/main" id="{90FA4C09-8D48-4DEA-87F3-AC4F3E87B52C}"/>
              </a:ext>
            </a:extLst>
          </p:cNvPr>
          <p:cNvSpPr/>
          <p:nvPr/>
        </p:nvSpPr>
        <p:spPr>
          <a:xfrm flipH="1" flipV="1">
            <a:off x="2463378" y="5663420"/>
            <a:ext cx="2040513" cy="501190"/>
          </a:xfrm>
          <a:custGeom>
            <a:avLst/>
            <a:gdLst>
              <a:gd name="connsiteX0" fmla="*/ 0 w 1967696"/>
              <a:gd name="connsiteY0" fmla="*/ 0 h 2187319"/>
              <a:gd name="connsiteX1" fmla="*/ 1307940 w 1967696"/>
              <a:gd name="connsiteY1" fmla="*/ 555585 h 2187319"/>
              <a:gd name="connsiteX2" fmla="*/ 1898248 w 1967696"/>
              <a:gd name="connsiteY2" fmla="*/ 2025570 h 2187319"/>
              <a:gd name="connsiteX3" fmla="*/ 1932973 w 1967696"/>
              <a:gd name="connsiteY3" fmla="*/ 2083443 h 2187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7696" h="2187319">
                <a:moveTo>
                  <a:pt x="0" y="0"/>
                </a:moveTo>
                <a:cubicBezTo>
                  <a:pt x="495782" y="108995"/>
                  <a:pt x="991565" y="217990"/>
                  <a:pt x="1307940" y="555585"/>
                </a:cubicBezTo>
                <a:cubicBezTo>
                  <a:pt x="1624315" y="893180"/>
                  <a:pt x="1794076" y="1770927"/>
                  <a:pt x="1898248" y="2025570"/>
                </a:cubicBezTo>
                <a:cubicBezTo>
                  <a:pt x="2002420" y="2280213"/>
                  <a:pt x="1967696" y="2181828"/>
                  <a:pt x="1932973" y="2083443"/>
                </a:cubicBezTo>
              </a:path>
            </a:pathLst>
          </a:custGeom>
          <a:ln w="1397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Vrije vorm: vorm 11">
            <a:extLst>
              <a:ext uri="{FF2B5EF4-FFF2-40B4-BE49-F238E27FC236}">
                <a16:creationId xmlns:a16="http://schemas.microsoft.com/office/drawing/2014/main" id="{B928629F-5B33-4B62-ADFD-D12B17ED0332}"/>
              </a:ext>
            </a:extLst>
          </p:cNvPr>
          <p:cNvSpPr/>
          <p:nvPr/>
        </p:nvSpPr>
        <p:spPr>
          <a:xfrm flipH="1" flipV="1">
            <a:off x="1219845" y="4157120"/>
            <a:ext cx="1218240" cy="1506300"/>
          </a:xfrm>
          <a:custGeom>
            <a:avLst/>
            <a:gdLst>
              <a:gd name="connsiteX0" fmla="*/ 0 w 1967696"/>
              <a:gd name="connsiteY0" fmla="*/ 0 h 2187319"/>
              <a:gd name="connsiteX1" fmla="*/ 1307940 w 1967696"/>
              <a:gd name="connsiteY1" fmla="*/ 555585 h 2187319"/>
              <a:gd name="connsiteX2" fmla="*/ 1898248 w 1967696"/>
              <a:gd name="connsiteY2" fmla="*/ 2025570 h 2187319"/>
              <a:gd name="connsiteX3" fmla="*/ 1932973 w 1967696"/>
              <a:gd name="connsiteY3" fmla="*/ 2083443 h 2187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7696" h="2187319">
                <a:moveTo>
                  <a:pt x="0" y="0"/>
                </a:moveTo>
                <a:cubicBezTo>
                  <a:pt x="495782" y="108995"/>
                  <a:pt x="991565" y="217990"/>
                  <a:pt x="1307940" y="555585"/>
                </a:cubicBezTo>
                <a:cubicBezTo>
                  <a:pt x="1624315" y="893180"/>
                  <a:pt x="1794076" y="1770927"/>
                  <a:pt x="1898248" y="2025570"/>
                </a:cubicBezTo>
                <a:cubicBezTo>
                  <a:pt x="2002420" y="2280213"/>
                  <a:pt x="1967696" y="2181828"/>
                  <a:pt x="1932973" y="2083443"/>
                </a:cubicBezTo>
              </a:path>
            </a:pathLst>
          </a:custGeom>
          <a:ln w="1397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Vrije vorm: vorm 8">
            <a:extLst>
              <a:ext uri="{FF2B5EF4-FFF2-40B4-BE49-F238E27FC236}">
                <a16:creationId xmlns:a16="http://schemas.microsoft.com/office/drawing/2014/main" id="{254EA53A-4544-4F1B-8171-B13A4C808B52}"/>
              </a:ext>
            </a:extLst>
          </p:cNvPr>
          <p:cNvSpPr/>
          <p:nvPr/>
        </p:nvSpPr>
        <p:spPr>
          <a:xfrm flipH="1">
            <a:off x="1100575" y="1430900"/>
            <a:ext cx="751372" cy="2388745"/>
          </a:xfrm>
          <a:custGeom>
            <a:avLst/>
            <a:gdLst>
              <a:gd name="connsiteX0" fmla="*/ 0 w 1967696"/>
              <a:gd name="connsiteY0" fmla="*/ 0 h 2187319"/>
              <a:gd name="connsiteX1" fmla="*/ 1307940 w 1967696"/>
              <a:gd name="connsiteY1" fmla="*/ 555585 h 2187319"/>
              <a:gd name="connsiteX2" fmla="*/ 1898248 w 1967696"/>
              <a:gd name="connsiteY2" fmla="*/ 2025570 h 2187319"/>
              <a:gd name="connsiteX3" fmla="*/ 1932973 w 1967696"/>
              <a:gd name="connsiteY3" fmla="*/ 2083443 h 2187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7696" h="2187319">
                <a:moveTo>
                  <a:pt x="0" y="0"/>
                </a:moveTo>
                <a:cubicBezTo>
                  <a:pt x="495782" y="108995"/>
                  <a:pt x="991565" y="217990"/>
                  <a:pt x="1307940" y="555585"/>
                </a:cubicBezTo>
                <a:cubicBezTo>
                  <a:pt x="1624315" y="893180"/>
                  <a:pt x="1794076" y="1770927"/>
                  <a:pt x="1898248" y="2025570"/>
                </a:cubicBezTo>
                <a:cubicBezTo>
                  <a:pt x="2002420" y="2280213"/>
                  <a:pt x="1967696" y="2181828"/>
                  <a:pt x="1932973" y="2083443"/>
                </a:cubicBezTo>
              </a:path>
            </a:pathLst>
          </a:custGeom>
          <a:ln w="1397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Vrije vorm: vorm 1">
            <a:extLst>
              <a:ext uri="{FF2B5EF4-FFF2-40B4-BE49-F238E27FC236}">
                <a16:creationId xmlns:a16="http://schemas.microsoft.com/office/drawing/2014/main" id="{C719AF8D-0005-4180-B32A-94183246E7CB}"/>
              </a:ext>
            </a:extLst>
          </p:cNvPr>
          <p:cNvSpPr/>
          <p:nvPr/>
        </p:nvSpPr>
        <p:spPr>
          <a:xfrm>
            <a:off x="1851949" y="1423686"/>
            <a:ext cx="1967696" cy="2187319"/>
          </a:xfrm>
          <a:custGeom>
            <a:avLst/>
            <a:gdLst>
              <a:gd name="connsiteX0" fmla="*/ 0 w 1967696"/>
              <a:gd name="connsiteY0" fmla="*/ 0 h 2187319"/>
              <a:gd name="connsiteX1" fmla="*/ 1307940 w 1967696"/>
              <a:gd name="connsiteY1" fmla="*/ 555585 h 2187319"/>
              <a:gd name="connsiteX2" fmla="*/ 1898248 w 1967696"/>
              <a:gd name="connsiteY2" fmla="*/ 2025570 h 2187319"/>
              <a:gd name="connsiteX3" fmla="*/ 1932973 w 1967696"/>
              <a:gd name="connsiteY3" fmla="*/ 2083443 h 2187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7696" h="2187319">
                <a:moveTo>
                  <a:pt x="0" y="0"/>
                </a:moveTo>
                <a:cubicBezTo>
                  <a:pt x="495782" y="108995"/>
                  <a:pt x="991565" y="217990"/>
                  <a:pt x="1307940" y="555585"/>
                </a:cubicBezTo>
                <a:cubicBezTo>
                  <a:pt x="1624315" y="893180"/>
                  <a:pt x="1794076" y="1770927"/>
                  <a:pt x="1898248" y="2025570"/>
                </a:cubicBezTo>
                <a:cubicBezTo>
                  <a:pt x="2002420" y="2280213"/>
                  <a:pt x="1967696" y="2181828"/>
                  <a:pt x="1932973" y="2083443"/>
                </a:cubicBezTo>
              </a:path>
            </a:pathLst>
          </a:custGeom>
          <a:ln w="1397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9" name="Google Shape;119;p21">
            <a:extLst>
              <a:ext uri="{FF2B5EF4-FFF2-40B4-BE49-F238E27FC236}">
                <a16:creationId xmlns:a16="http://schemas.microsoft.com/office/drawing/2014/main" id="{8E82DCA8-5A9A-4027-9BCD-9F944C4F0D3C}"/>
              </a:ext>
            </a:extLst>
          </p:cNvPr>
          <p:cNvSpPr/>
          <p:nvPr/>
        </p:nvSpPr>
        <p:spPr>
          <a:xfrm>
            <a:off x="3753750" y="974947"/>
            <a:ext cx="4684500" cy="4356600"/>
          </a:xfrm>
          <a:prstGeom prst="ellipse">
            <a:avLst/>
          </a:prstGeom>
          <a:noFill/>
          <a:ln w="152400" cap="flat" cmpd="sng">
            <a:solidFill>
              <a:schemeClr val="bg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52" name="Afbeelding 51" descr="Afbeelding met zwemmen, water, Zeezoogdier, onderwater&#10;&#10;Automatisch gegenereerde beschrijving">
            <a:extLst>
              <a:ext uri="{FF2B5EF4-FFF2-40B4-BE49-F238E27FC236}">
                <a16:creationId xmlns:a16="http://schemas.microsoft.com/office/drawing/2014/main" id="{73E7FA0A-1F10-FB41-BC27-CB82E06AB7B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8727" t="9666"/>
          <a:stretch/>
        </p:blipFill>
        <p:spPr>
          <a:xfrm>
            <a:off x="6443968" y="2156983"/>
            <a:ext cx="5382144" cy="4548225"/>
          </a:xfrm>
          <a:prstGeom prst="rect">
            <a:avLst/>
          </a:prstGeom>
        </p:spPr>
      </p:pic>
      <p:pic>
        <p:nvPicPr>
          <p:cNvPr id="40" name="Afbeelding 69" descr="Afbeelding met cirkel, voedsel&#10;&#10;Beschrijving automatisch gegenereerd met gemiddelde betrouwbaarheid">
            <a:extLst>
              <a:ext uri="{FF2B5EF4-FFF2-40B4-BE49-F238E27FC236}">
                <a16:creationId xmlns:a16="http://schemas.microsoft.com/office/drawing/2014/main" id="{AE361F49-53F5-4B1C-86A5-3E5A7E7D2AC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38582" y="-287939"/>
            <a:ext cx="2714835" cy="2714844"/>
          </a:xfrm>
          <a:prstGeom prst="rect">
            <a:avLst/>
          </a:prstGeom>
        </p:spPr>
      </p:pic>
      <p:pic>
        <p:nvPicPr>
          <p:cNvPr id="41" name="Afbeelding 40">
            <a:extLst>
              <a:ext uri="{FF2B5EF4-FFF2-40B4-BE49-F238E27FC236}">
                <a16:creationId xmlns:a16="http://schemas.microsoft.com/office/drawing/2014/main" id="{2FF1C901-D80E-4375-BF32-ECA1971C65A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1252" r="13673" b="12387"/>
          <a:stretch/>
        </p:blipFill>
        <p:spPr>
          <a:xfrm>
            <a:off x="2530504" y="3153247"/>
            <a:ext cx="2040514" cy="1046066"/>
          </a:xfrm>
          <a:prstGeom prst="rect">
            <a:avLst/>
          </a:prstGeom>
        </p:spPr>
      </p:pic>
      <p:pic>
        <p:nvPicPr>
          <p:cNvPr id="6" name="Google Shape;524;p34">
            <a:extLst>
              <a:ext uri="{FF2B5EF4-FFF2-40B4-BE49-F238E27FC236}">
                <a16:creationId xmlns:a16="http://schemas.microsoft.com/office/drawing/2014/main" id="{0DACC5C4-CCB6-41D0-89F9-E7BBAB12DE80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8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8897" b="35039"/>
          <a:stretch/>
        </p:blipFill>
        <p:spPr>
          <a:xfrm>
            <a:off x="909652" y="574879"/>
            <a:ext cx="1859265" cy="1489218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997FB935-20A3-4B1D-AC4D-F4C33287721C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6104" y="3152008"/>
            <a:ext cx="1515717" cy="1506302"/>
          </a:xfrm>
          <a:prstGeom prst="rect">
            <a:avLst/>
          </a:prstGeom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1EDE01B8-2E71-4105-8CED-73CEC74F13BB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263962" y="4830625"/>
            <a:ext cx="2073524" cy="1516687"/>
          </a:xfrm>
          <a:prstGeom prst="rect">
            <a:avLst/>
          </a:prstGeom>
        </p:spPr>
      </p:pic>
      <p:pic>
        <p:nvPicPr>
          <p:cNvPr id="15" name="Picture 9">
            <a:extLst>
              <a:ext uri="{FF2B5EF4-FFF2-40B4-BE49-F238E27FC236}">
                <a16:creationId xmlns:a16="http://schemas.microsoft.com/office/drawing/2014/main" id="{4142989F-780A-4E70-A7FA-36B320D3F5EE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7294" b="91490" l="9912" r="89899">
                        <a14:foregroundMark x1="19760" y1="90751" x2="24306" y2="87579"/>
                        <a14:foregroundMark x1="81124" y1="91596" x2="81124" y2="91596"/>
                        <a14:foregroundMark x1="53378" y1="86999" x2="58838" y2="85201"/>
                        <a14:foregroundMark x1="51136" y1="87738" x2="53335" y2="87014"/>
                        <a14:foregroundMark x1="41856" y1="85782" x2="41856" y2="85782"/>
                        <a14:foregroundMark x1="35543" y1="82188" x2="43687" y2="86047"/>
                        <a14:foregroundMark x1="36174" y1="82981" x2="44886" y2="87315"/>
                        <a14:foregroundMark x1="44886" y1="87315" x2="52995" y2="87866"/>
                        <a14:foregroundMark x1="57000" y1="86854" x2="63699" y2="83034"/>
                        <a14:foregroundMark x1="63699" y1="83034" x2="65783" y2="80973"/>
                        <a14:foregroundMark x1="9912" y1="29598" x2="9912" y2="29598"/>
                        <a14:foregroundMark x1="11553" y1="30655" x2="12121" y2="30814"/>
                        <a14:foregroundMark x1="83838" y1="30655" x2="83838" y2="30655"/>
                        <a14:foregroundMark x1="66162" y1="7294" x2="66162" y2="7294"/>
                        <a14:backgroundMark x1="55114" y1="87844" x2="55114" y2="87844"/>
                        <a14:backgroundMark x1="54293" y1="88266" x2="55366" y2="88161"/>
                        <a14:backgroundMark x1="54167" y1="87896" x2="56629" y2="88002"/>
                        <a14:backgroundMark x1="52399" y1="87896" x2="52399" y2="87896"/>
                        <a14:backgroundMark x1="53030" y1="88002" x2="53030" y2="88002"/>
                        <a14:backgroundMark x1="52525" y1="88531" x2="55114" y2="88266"/>
                        <a14:backgroundMark x1="52525" y1="88161" x2="53662" y2="8810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66441">
            <a:off x="7574063" y="6008962"/>
            <a:ext cx="570816" cy="681809"/>
          </a:xfrm>
          <a:prstGeom prst="rect">
            <a:avLst/>
          </a:prstGeom>
        </p:spPr>
      </p:pic>
      <p:pic>
        <p:nvPicPr>
          <p:cNvPr id="16" name="Picture 6">
            <a:extLst>
              <a:ext uri="{FF2B5EF4-FFF2-40B4-BE49-F238E27FC236}">
                <a16:creationId xmlns:a16="http://schemas.microsoft.com/office/drawing/2014/main" id="{8E8C1C49-A3F5-49B8-AF25-01DF3392BAC6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4241" b="89984" l="9994" r="89885">
                        <a14:foregroundMark x1="21623" y1="6583" x2="26953" y2="11511"/>
                        <a14:foregroundMark x1="40279" y1="6220" x2="40279" y2="6220"/>
                        <a14:foregroundMark x1="23804" y1="4604" x2="25863" y2="6220"/>
                        <a14:foregroundMark x1="28468" y1="4241" x2="28468" y2="42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66215" y="5615517"/>
            <a:ext cx="932644" cy="1398264"/>
          </a:xfrm>
          <a:prstGeom prst="rect">
            <a:avLst/>
          </a:prstGeom>
        </p:spPr>
      </p:pic>
      <p:pic>
        <p:nvPicPr>
          <p:cNvPr id="18" name="Picture 415">
            <a:extLst>
              <a:ext uri="{FF2B5EF4-FFF2-40B4-BE49-F238E27FC236}">
                <a16:creationId xmlns:a16="http://schemas.microsoft.com/office/drawing/2014/main" id="{94FE1659-7577-4E2A-A8A9-C731A7104A12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077612">
            <a:off x="7083486" y="5673267"/>
            <a:ext cx="779724" cy="519817"/>
          </a:xfrm>
          <a:prstGeom prst="rect">
            <a:avLst/>
          </a:prstGeom>
        </p:spPr>
      </p:pic>
      <p:pic>
        <p:nvPicPr>
          <p:cNvPr id="19" name="Afbeelding 18">
            <a:extLst>
              <a:ext uri="{FF2B5EF4-FFF2-40B4-BE49-F238E27FC236}">
                <a16:creationId xmlns:a16="http://schemas.microsoft.com/office/drawing/2014/main" id="{D7595EEC-AA2E-40EA-8197-4FF8C32636FA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3149" b="97739" l="5518" r="92002">
                        <a14:foregroundMark x1="35757" y1="8761" x2="17494" y2="7267"/>
                        <a14:foregroundMark x1="92814" y1="40331" x2="90291" y2="47356"/>
                        <a14:foregroundMark x1="90291" y1="47356" x2="92087" y2="55511"/>
                        <a14:foregroundMark x1="92087" y1="55511" x2="91916" y2="56722"/>
                        <a14:foregroundMark x1="5518" y1="26322" x2="7870" y2="30036"/>
                        <a14:foregroundMark x1="35415" y1="2382" x2="28614" y2="5248"/>
                        <a14:foregroundMark x1="28614" y1="5248" x2="28614" y2="5248"/>
                        <a14:foregroundMark x1="23781" y1="3189" x2="21429" y2="5894"/>
                        <a14:foregroundMark x1="46664" y1="97376" x2="49872" y2="88777"/>
                        <a14:foregroundMark x1="89949" y1="79007" x2="88708" y2="78159"/>
                        <a14:foregroundMark x1="58982" y1="97739" x2="58982" y2="97739"/>
                        <a14:foregroundMark x1="59880" y1="97537" x2="59880" y2="97537"/>
                        <a14:foregroundMark x1="37725" y1="97214" x2="37725" y2="97214"/>
                        <a14:foregroundMark x1="60436" y1="97537" x2="60436" y2="97537"/>
                        <a14:backgroundMark x1="16424" y1="21760" x2="16424" y2="21760"/>
                        <a14:backgroundMark x1="40932" y1="17037" x2="40932" y2="17037"/>
                        <a14:backgroundMark x1="25920" y1="32216" x2="25920" y2="32216"/>
                        <a14:backgroundMark x1="23225" y1="33912" x2="23225" y2="33912"/>
                        <a14:backgroundMark x1="53080" y1="58377" x2="53080" y2="5837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00532" y="299342"/>
            <a:ext cx="1925580" cy="2040291"/>
          </a:xfrm>
          <a:prstGeom prst="rect">
            <a:avLst/>
          </a:prstGeom>
        </p:spPr>
      </p:pic>
      <p:pic>
        <p:nvPicPr>
          <p:cNvPr id="21" name="Afbeelding 20">
            <a:extLst>
              <a:ext uri="{FF2B5EF4-FFF2-40B4-BE49-F238E27FC236}">
                <a16:creationId xmlns:a16="http://schemas.microsoft.com/office/drawing/2014/main" id="{4CE1936B-DAC8-4427-A5CD-8851CC2C079F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720" y="5577950"/>
            <a:ext cx="780853" cy="1380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89921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DB23FE87-DFFE-4D18-BC73-798BF830D5FA}"/>
              </a:ext>
            </a:extLst>
          </p:cNvPr>
          <p:cNvSpPr txBox="1">
            <a:spLocks/>
          </p:cNvSpPr>
          <p:nvPr/>
        </p:nvSpPr>
        <p:spPr>
          <a:xfrm>
            <a:off x="1066800" y="2271531"/>
            <a:ext cx="10058399" cy="231493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nl-NL" sz="6600" b="1" dirty="0">
                <a:solidFill>
                  <a:srgbClr val="94C13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Maak een web</a:t>
            </a:r>
          </a:p>
          <a:p>
            <a:endParaRPr lang="nl-NL" sz="1400" b="1" dirty="0">
              <a:solidFill>
                <a:srgbClr val="94C130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0E7CA473-DC92-4460-A45B-B866A58C6AC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720" y="5577950"/>
            <a:ext cx="780853" cy="1380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81653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DB23FE87-DFFE-4D18-BC73-798BF830D5FA}"/>
              </a:ext>
            </a:extLst>
          </p:cNvPr>
          <p:cNvSpPr txBox="1">
            <a:spLocks/>
          </p:cNvSpPr>
          <p:nvPr/>
        </p:nvSpPr>
        <p:spPr>
          <a:xfrm>
            <a:off x="1066800" y="2271531"/>
            <a:ext cx="10058399" cy="231493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nl-NL" sz="6600" b="1" dirty="0">
                <a:solidFill>
                  <a:srgbClr val="14ADD6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Levend web</a:t>
            </a:r>
          </a:p>
          <a:p>
            <a:endParaRPr lang="nl-NL" sz="1400" b="1" dirty="0">
              <a:solidFill>
                <a:srgbClr val="94C130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72130388-D267-4E1A-AF55-7EFE8903D4C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720" y="5577950"/>
            <a:ext cx="780853" cy="1380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74638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>
            <a:extLst>
              <a:ext uri="{FF2B5EF4-FFF2-40B4-BE49-F238E27FC236}">
                <a16:creationId xmlns:a16="http://schemas.microsoft.com/office/drawing/2014/main" id="{04E826E8-75A7-4F76-A78C-AA5D9979D87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720" y="5577950"/>
            <a:ext cx="780853" cy="1380778"/>
          </a:xfrm>
          <a:prstGeom prst="rect">
            <a:avLst/>
          </a:prstGeom>
        </p:spPr>
      </p:pic>
      <p:sp>
        <p:nvSpPr>
          <p:cNvPr id="9" name="Titel 1">
            <a:extLst>
              <a:ext uri="{FF2B5EF4-FFF2-40B4-BE49-F238E27FC236}">
                <a16:creationId xmlns:a16="http://schemas.microsoft.com/office/drawing/2014/main" id="{8BDDA484-BB64-480D-B0C5-C4D5696C1815}"/>
              </a:ext>
            </a:extLst>
          </p:cNvPr>
          <p:cNvSpPr txBox="1">
            <a:spLocks/>
          </p:cNvSpPr>
          <p:nvPr/>
        </p:nvSpPr>
        <p:spPr>
          <a:xfrm>
            <a:off x="1066800" y="2271531"/>
            <a:ext cx="10058399" cy="231493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nl-NL" sz="6600" b="1" dirty="0">
                <a:solidFill>
                  <a:srgbClr val="94C13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Een natuurvriendelijk schoolplein</a:t>
            </a:r>
          </a:p>
        </p:txBody>
      </p:sp>
    </p:spTree>
    <p:extLst>
      <p:ext uri="{BB962C8B-B14F-4D97-AF65-F5344CB8AC3E}">
        <p14:creationId xmlns:p14="http://schemas.microsoft.com/office/powerpoint/2010/main" val="322830128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Tijdelijke aanduiding voor inhoud 5">
            <a:extLst>
              <a:ext uri="{FF2B5EF4-FFF2-40B4-BE49-F238E27FC236}">
                <a16:creationId xmlns:a16="http://schemas.microsoft.com/office/drawing/2014/main" id="{9AFEBA5E-045A-4F66-B2CE-59AFA27F105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060276">
            <a:off x="2713221" y="554760"/>
            <a:ext cx="5699996" cy="5893873"/>
          </a:xfrm>
        </p:spPr>
      </p:pic>
      <p:sp>
        <p:nvSpPr>
          <p:cNvPr id="7" name="Tekstvak 6">
            <a:extLst>
              <a:ext uri="{FF2B5EF4-FFF2-40B4-BE49-F238E27FC236}">
                <a16:creationId xmlns:a16="http://schemas.microsoft.com/office/drawing/2014/main" id="{03482AE4-F5BD-431B-A7AF-7BBA89EAB553}"/>
              </a:ext>
            </a:extLst>
          </p:cNvPr>
          <p:cNvSpPr txBox="1"/>
          <p:nvPr/>
        </p:nvSpPr>
        <p:spPr>
          <a:xfrm>
            <a:off x="4870008" y="3697600"/>
            <a:ext cx="2744289" cy="18004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b="1" dirty="0">
                <a:solidFill>
                  <a:schemeClr val="accent4"/>
                </a:solidFill>
                <a:latin typeface="Noto Sans" panose="020B0502040504020204"/>
                <a:ea typeface="Noto Sans ExtraBold" panose="020B0502040504020204" pitchFamily="34" charset="0"/>
                <a:cs typeface="Noto Sans ExtraBold" panose="020B0502040504020204" pitchFamily="34" charset="0"/>
              </a:rPr>
              <a:t>Challenge</a:t>
            </a:r>
          </a:p>
          <a:p>
            <a:pPr algn="ctr"/>
            <a:endParaRPr lang="nl-NL" sz="700" b="1" dirty="0">
              <a:solidFill>
                <a:schemeClr val="bg1"/>
              </a:solidFill>
              <a:latin typeface="Noto Sans" panose="020B0502040504020204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nl-NL" sz="2400" b="1" dirty="0">
                <a:solidFill>
                  <a:schemeClr val="accent4"/>
                </a:solidFill>
                <a:latin typeface="Noto Sans" panose="020B0502040504020204"/>
                <a:ea typeface="Noto Sans Medium" panose="020B0502040504020204" pitchFamily="34" charset="0"/>
                <a:cs typeface="Noto Sans Medium" panose="020B0502040504020204" pitchFamily="34" charset="0"/>
              </a:rPr>
              <a:t>Verbeter het schoolplein met hulp van de natuur 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D193B216-B74F-4602-8E2B-017A6DF510D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720" y="5577950"/>
            <a:ext cx="780853" cy="1380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93625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99FDD5EB-8DDF-4A89-B659-D9751DBAD494}"/>
              </a:ext>
            </a:extLst>
          </p:cNvPr>
          <p:cNvSpPr txBox="1">
            <a:spLocks/>
          </p:cNvSpPr>
          <p:nvPr/>
        </p:nvSpPr>
        <p:spPr>
          <a:xfrm>
            <a:off x="1524000" y="-114460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nl-NL" sz="9600" b="1" dirty="0">
                <a:solidFill>
                  <a:srgbClr val="14ADD6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Volgende les</a:t>
            </a:r>
            <a:endParaRPr lang="nl-NL" sz="9600" b="1" dirty="0">
              <a:solidFill>
                <a:srgbClr val="94C130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C6508C09-AF51-46B2-B97E-D4027B69957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720" y="5577950"/>
            <a:ext cx="780853" cy="1380778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C045FEBE-FA3A-4A77-A9FF-6AB50EF036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07268" y="1944661"/>
            <a:ext cx="3377464" cy="4794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6657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Afbeelding 9">
            <a:extLst>
              <a:ext uri="{FF2B5EF4-FFF2-40B4-BE49-F238E27FC236}">
                <a16:creationId xmlns:a16="http://schemas.microsoft.com/office/drawing/2014/main" id="{BB4CD3E8-1D82-44D2-9A26-31148440500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720" y="5577950"/>
            <a:ext cx="780853" cy="1380778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5258FB20-D8E7-420C-A2F5-AC4137CCDE9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149" b="97739" l="5518" r="92002">
                        <a14:foregroundMark x1="35757" y1="8761" x2="17494" y2="7267"/>
                        <a14:foregroundMark x1="92814" y1="40331" x2="90291" y2="47356"/>
                        <a14:foregroundMark x1="90291" y1="47356" x2="92087" y2="55511"/>
                        <a14:foregroundMark x1="92087" y1="55511" x2="91916" y2="56722"/>
                        <a14:foregroundMark x1="5518" y1="26322" x2="7870" y2="30036"/>
                        <a14:foregroundMark x1="35415" y1="2382" x2="28614" y2="5248"/>
                        <a14:foregroundMark x1="28614" y1="5248" x2="28614" y2="5248"/>
                        <a14:foregroundMark x1="23781" y1="3189" x2="21429" y2="5894"/>
                        <a14:foregroundMark x1="46664" y1="97376" x2="49872" y2="88777"/>
                        <a14:foregroundMark x1="89949" y1="79007" x2="88708" y2="78159"/>
                        <a14:foregroundMark x1="58982" y1="97739" x2="58982" y2="97739"/>
                        <a14:foregroundMark x1="59880" y1="97537" x2="59880" y2="97537"/>
                        <a14:foregroundMark x1="37725" y1="97214" x2="37725" y2="97214"/>
                        <a14:foregroundMark x1="60436" y1="97537" x2="60436" y2="97537"/>
                        <a14:backgroundMark x1="16424" y1="21760" x2="16424" y2="21760"/>
                        <a14:backgroundMark x1="40932" y1="17037" x2="40932" y2="17037"/>
                        <a14:backgroundMark x1="25920" y1="32216" x2="25920" y2="32216"/>
                        <a14:backgroundMark x1="23225" y1="33912" x2="23225" y2="33912"/>
                        <a14:backgroundMark x1="53080" y1="58377" x2="53080" y2="5837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69865" y="279352"/>
            <a:ext cx="5652269" cy="5988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62328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FD2A74D1-B38E-4F09-8997-02DC8686EF7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1823"/>
          <a:stretch/>
        </p:blipFill>
        <p:spPr>
          <a:xfrm>
            <a:off x="619263" y="279352"/>
            <a:ext cx="2650602" cy="3428496"/>
          </a:xfrm>
          <a:prstGeom prst="roundRect">
            <a:avLst/>
          </a:prstGeom>
        </p:spPr>
      </p:pic>
      <p:pic>
        <p:nvPicPr>
          <p:cNvPr id="10" name="Afbeelding 9">
            <a:extLst>
              <a:ext uri="{FF2B5EF4-FFF2-40B4-BE49-F238E27FC236}">
                <a16:creationId xmlns:a16="http://schemas.microsoft.com/office/drawing/2014/main" id="{BB4CD3E8-1D82-44D2-9A26-31148440500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720" y="5577950"/>
            <a:ext cx="780853" cy="1380778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5258FB20-D8E7-420C-A2F5-AC4137CCDE9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149" b="97739" l="5518" r="92002">
                        <a14:foregroundMark x1="35757" y1="8761" x2="17494" y2="7267"/>
                        <a14:foregroundMark x1="92814" y1="40331" x2="90291" y2="47356"/>
                        <a14:foregroundMark x1="90291" y1="47356" x2="92087" y2="55511"/>
                        <a14:foregroundMark x1="92087" y1="55511" x2="91916" y2="56722"/>
                        <a14:foregroundMark x1="6464" y1="27816" x2="7870" y2="30036"/>
                        <a14:foregroundMark x1="5518" y1="26322" x2="6464" y2="27816"/>
                        <a14:foregroundMark x1="35415" y1="2382" x2="28614" y2="5248"/>
                        <a14:foregroundMark x1="28614" y1="5248" x2="28614" y2="5248"/>
                        <a14:foregroundMark x1="23781" y1="3189" x2="21429" y2="5894"/>
                        <a14:foregroundMark x1="46664" y1="97376" x2="49872" y2="88777"/>
                        <a14:foregroundMark x1="89949" y1="79007" x2="88708" y2="78159"/>
                        <a14:foregroundMark x1="58982" y1="97739" x2="58982" y2="97739"/>
                        <a14:foregroundMark x1="59880" y1="97537" x2="59880" y2="97537"/>
                        <a14:foregroundMark x1="37725" y1="97214" x2="37725" y2="97214"/>
                        <a14:foregroundMark x1="60436" y1="97537" x2="60436" y2="97537"/>
                        <a14:backgroundMark x1="16424" y1="21760" x2="16424" y2="21760"/>
                        <a14:backgroundMark x1="40932" y1="17037" x2="40932" y2="17037"/>
                        <a14:backgroundMark x1="25920" y1="32216" x2="25920" y2="32216"/>
                        <a14:backgroundMark x1="23225" y1="33912" x2="23225" y2="33912"/>
                        <a14:backgroundMark x1="53080" y1="58377" x2="53080" y2="58377"/>
                        <a14:backgroundMark x1="15441" y1="49657" x2="15441" y2="49657"/>
                        <a14:backgroundMark x1="46193" y1="45014" x2="46193" y2="45014"/>
                        <a14:backgroundMark x1="25278" y1="41906" x2="25278" y2="41906"/>
                        <a14:backgroundMark x1="22198" y1="45216" x2="22198" y2="45216"/>
                        <a14:backgroundMark x1="11163" y1="50222" x2="11163" y2="50222"/>
                        <a14:backgroundMark x1="6972" y1="27816" x2="6972" y2="27816"/>
                        <a14:backgroundMark x1="31394" y1="38353" x2="31394" y2="38353"/>
                        <a14:backgroundMark x1="25107" y1="77352" x2="25107" y2="773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69865" y="279352"/>
            <a:ext cx="5652269" cy="5988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85410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FD2A74D1-B38E-4F09-8997-02DC8686EF7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1823"/>
          <a:stretch/>
        </p:blipFill>
        <p:spPr>
          <a:xfrm>
            <a:off x="619263" y="279352"/>
            <a:ext cx="2650602" cy="3428496"/>
          </a:xfrm>
          <a:prstGeom prst="round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5258FB20-D8E7-420C-A2F5-AC4137CCDE9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149" b="97739" l="5518" r="92002">
                        <a14:foregroundMark x1="35757" y1="8761" x2="17494" y2="7267"/>
                        <a14:foregroundMark x1="92814" y1="40331" x2="90291" y2="47356"/>
                        <a14:foregroundMark x1="90291" y1="47356" x2="92087" y2="55511"/>
                        <a14:foregroundMark x1="92087" y1="55511" x2="91916" y2="56722"/>
                        <a14:foregroundMark x1="6464" y1="27816" x2="7870" y2="30036"/>
                        <a14:foregroundMark x1="5518" y1="26322" x2="6464" y2="27816"/>
                        <a14:foregroundMark x1="35415" y1="2382" x2="28614" y2="5248"/>
                        <a14:foregroundMark x1="28614" y1="5248" x2="28614" y2="5248"/>
                        <a14:foregroundMark x1="23781" y1="3189" x2="21429" y2="5894"/>
                        <a14:foregroundMark x1="46664" y1="97376" x2="49872" y2="88777"/>
                        <a14:foregroundMark x1="89949" y1="79007" x2="88708" y2="78159"/>
                        <a14:foregroundMark x1="58982" y1="97739" x2="58982" y2="97739"/>
                        <a14:foregroundMark x1="59880" y1="97537" x2="59880" y2="97537"/>
                        <a14:foregroundMark x1="37725" y1="97214" x2="37725" y2="97214"/>
                        <a14:foregroundMark x1="60436" y1="97537" x2="60436" y2="97537"/>
                        <a14:backgroundMark x1="16424" y1="21760" x2="16424" y2="21760"/>
                        <a14:backgroundMark x1="40932" y1="17037" x2="40932" y2="17037"/>
                        <a14:backgroundMark x1="25920" y1="32216" x2="25920" y2="32216"/>
                        <a14:backgroundMark x1="23225" y1="33912" x2="23225" y2="33912"/>
                        <a14:backgroundMark x1="53080" y1="58377" x2="53080" y2="58377"/>
                        <a14:backgroundMark x1="15441" y1="49657" x2="15441" y2="49657"/>
                        <a14:backgroundMark x1="46193" y1="45014" x2="46193" y2="45014"/>
                        <a14:backgroundMark x1="25278" y1="41906" x2="25278" y2="41906"/>
                        <a14:backgroundMark x1="22198" y1="45216" x2="22198" y2="45216"/>
                        <a14:backgroundMark x1="11163" y1="50222" x2="11163" y2="50222"/>
                        <a14:backgroundMark x1="6972" y1="27816" x2="6972" y2="27816"/>
                        <a14:backgroundMark x1="31394" y1="38353" x2="31394" y2="38353"/>
                        <a14:backgroundMark x1="25107" y1="77352" x2="25107" y2="773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69865" y="279352"/>
            <a:ext cx="5652269" cy="5988987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6D392B69-AA1B-4D14-8A09-9D1DBEB254F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64289" y="3707848"/>
            <a:ext cx="3989601" cy="2658304"/>
          </a:xfrm>
          <a:prstGeom prst="roundRect">
            <a:avLst/>
          </a:prstGeom>
        </p:spPr>
      </p:pic>
      <p:pic>
        <p:nvPicPr>
          <p:cNvPr id="10" name="Afbeelding 9">
            <a:extLst>
              <a:ext uri="{FF2B5EF4-FFF2-40B4-BE49-F238E27FC236}">
                <a16:creationId xmlns:a16="http://schemas.microsoft.com/office/drawing/2014/main" id="{BB4CD3E8-1D82-44D2-9A26-31148440500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720" y="5577950"/>
            <a:ext cx="780853" cy="1380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9881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FD2A74D1-B38E-4F09-8997-02DC8686EF7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1823"/>
          <a:stretch/>
        </p:blipFill>
        <p:spPr>
          <a:xfrm>
            <a:off x="619263" y="279352"/>
            <a:ext cx="2650602" cy="3428496"/>
          </a:xfrm>
          <a:prstGeom prst="round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5258FB20-D8E7-420C-A2F5-AC4137CCDE9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149" b="97739" l="5518" r="92002">
                        <a14:foregroundMark x1="35757" y1="8761" x2="17494" y2="7267"/>
                        <a14:foregroundMark x1="92814" y1="40331" x2="90291" y2="47356"/>
                        <a14:foregroundMark x1="90291" y1="47356" x2="92087" y2="55511"/>
                        <a14:foregroundMark x1="92087" y1="55511" x2="91916" y2="56722"/>
                        <a14:foregroundMark x1="6464" y1="27816" x2="7870" y2="30036"/>
                        <a14:foregroundMark x1="5518" y1="26322" x2="6464" y2="27816"/>
                        <a14:foregroundMark x1="35415" y1="2382" x2="28614" y2="5248"/>
                        <a14:foregroundMark x1="28614" y1="5248" x2="28614" y2="5248"/>
                        <a14:foregroundMark x1="23781" y1="3189" x2="21429" y2="5894"/>
                        <a14:foregroundMark x1="46664" y1="97376" x2="49872" y2="88777"/>
                        <a14:foregroundMark x1="89949" y1="79007" x2="88708" y2="78159"/>
                        <a14:foregroundMark x1="58982" y1="97739" x2="58982" y2="97739"/>
                        <a14:foregroundMark x1="59880" y1="97537" x2="59880" y2="97537"/>
                        <a14:foregroundMark x1="37725" y1="97214" x2="37725" y2="97214"/>
                        <a14:foregroundMark x1="60436" y1="97537" x2="60436" y2="97537"/>
                        <a14:backgroundMark x1="16424" y1="21760" x2="16424" y2="21760"/>
                        <a14:backgroundMark x1="40932" y1="17037" x2="40932" y2="17037"/>
                        <a14:backgroundMark x1="25920" y1="32216" x2="25920" y2="32216"/>
                        <a14:backgroundMark x1="23225" y1="33912" x2="23225" y2="33912"/>
                        <a14:backgroundMark x1="53080" y1="58377" x2="53080" y2="58377"/>
                        <a14:backgroundMark x1="15441" y1="49657" x2="15441" y2="49657"/>
                        <a14:backgroundMark x1="46193" y1="45014" x2="46193" y2="45014"/>
                        <a14:backgroundMark x1="25278" y1="41906" x2="25278" y2="41906"/>
                        <a14:backgroundMark x1="22198" y1="45216" x2="22198" y2="45216"/>
                        <a14:backgroundMark x1="11163" y1="50222" x2="11163" y2="50222"/>
                        <a14:backgroundMark x1="6972" y1="27816" x2="6972" y2="27816"/>
                        <a14:backgroundMark x1="31394" y1="38353" x2="31394" y2="38353"/>
                        <a14:backgroundMark x1="25107" y1="77352" x2="25107" y2="773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69865" y="279352"/>
            <a:ext cx="5652269" cy="5988987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6D392B69-AA1B-4D14-8A09-9D1DBEB254F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64289" y="3707848"/>
            <a:ext cx="3989601" cy="2658304"/>
          </a:xfrm>
          <a:prstGeom prst="roundRect">
            <a:avLst/>
          </a:prstGeom>
        </p:spPr>
      </p:pic>
      <p:pic>
        <p:nvPicPr>
          <p:cNvPr id="10" name="Afbeelding 9">
            <a:extLst>
              <a:ext uri="{FF2B5EF4-FFF2-40B4-BE49-F238E27FC236}">
                <a16:creationId xmlns:a16="http://schemas.microsoft.com/office/drawing/2014/main" id="{BB4CD3E8-1D82-44D2-9A26-31148440500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720" y="5577950"/>
            <a:ext cx="780853" cy="1380778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D762D2FC-6A31-47DD-BF1D-230A4809DB07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8033" y="4011721"/>
            <a:ext cx="3250347" cy="2439606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16762833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FD2A74D1-B38E-4F09-8997-02DC8686EF7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1823"/>
          <a:stretch/>
        </p:blipFill>
        <p:spPr>
          <a:xfrm>
            <a:off x="619263" y="279352"/>
            <a:ext cx="2650602" cy="3428496"/>
          </a:xfrm>
          <a:prstGeom prst="round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5258FB20-D8E7-420C-A2F5-AC4137CCDE9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149" b="97739" l="5518" r="92002">
                        <a14:foregroundMark x1="35757" y1="8761" x2="17494" y2="7267"/>
                        <a14:foregroundMark x1="92814" y1="40331" x2="90291" y2="47356"/>
                        <a14:foregroundMark x1="90291" y1="47356" x2="92087" y2="55511"/>
                        <a14:foregroundMark x1="92087" y1="55511" x2="91916" y2="56722"/>
                        <a14:foregroundMark x1="6464" y1="27816" x2="7870" y2="30036"/>
                        <a14:foregroundMark x1="5518" y1="26322" x2="6464" y2="27816"/>
                        <a14:foregroundMark x1="35415" y1="2382" x2="28614" y2="5248"/>
                        <a14:foregroundMark x1="28614" y1="5248" x2="28614" y2="5248"/>
                        <a14:foregroundMark x1="23781" y1="3189" x2="21429" y2="5894"/>
                        <a14:foregroundMark x1="46664" y1="97376" x2="49872" y2="88777"/>
                        <a14:foregroundMark x1="89949" y1="79007" x2="88708" y2="78159"/>
                        <a14:foregroundMark x1="58982" y1="97739" x2="58982" y2="97739"/>
                        <a14:foregroundMark x1="59880" y1="97537" x2="59880" y2="97537"/>
                        <a14:foregroundMark x1="37725" y1="97214" x2="37725" y2="97214"/>
                        <a14:foregroundMark x1="60436" y1="97537" x2="60436" y2="97537"/>
                        <a14:backgroundMark x1="16424" y1="21760" x2="16424" y2="21760"/>
                        <a14:backgroundMark x1="40932" y1="17037" x2="40932" y2="17037"/>
                        <a14:backgroundMark x1="25920" y1="32216" x2="25920" y2="32216"/>
                        <a14:backgroundMark x1="23225" y1="33912" x2="23225" y2="33912"/>
                        <a14:backgroundMark x1="53080" y1="58377" x2="53080" y2="58377"/>
                        <a14:backgroundMark x1="15441" y1="49657" x2="15441" y2="49657"/>
                        <a14:backgroundMark x1="46193" y1="45014" x2="46193" y2="45014"/>
                        <a14:backgroundMark x1="25278" y1="41906" x2="25278" y2="41906"/>
                        <a14:backgroundMark x1="22198" y1="45216" x2="22198" y2="45216"/>
                        <a14:backgroundMark x1="11163" y1="50222" x2="11163" y2="50222"/>
                        <a14:backgroundMark x1="6972" y1="27816" x2="6972" y2="27816"/>
                        <a14:backgroundMark x1="31394" y1="38353" x2="31394" y2="38353"/>
                        <a14:backgroundMark x1="25107" y1="77352" x2="25107" y2="773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69865" y="279352"/>
            <a:ext cx="5652269" cy="5988987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6D392B69-AA1B-4D14-8A09-9D1DBEB254F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64289" y="3707848"/>
            <a:ext cx="3989601" cy="2658304"/>
          </a:xfrm>
          <a:prstGeom prst="roundRect">
            <a:avLst/>
          </a:prstGeom>
        </p:spPr>
      </p:pic>
      <p:pic>
        <p:nvPicPr>
          <p:cNvPr id="10" name="Afbeelding 9">
            <a:extLst>
              <a:ext uri="{FF2B5EF4-FFF2-40B4-BE49-F238E27FC236}">
                <a16:creationId xmlns:a16="http://schemas.microsoft.com/office/drawing/2014/main" id="{BB4CD3E8-1D82-44D2-9A26-31148440500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720" y="5577950"/>
            <a:ext cx="780853" cy="1380778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2193F7A5-6552-422D-BCA6-93EFBDD79E44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62104" y="279352"/>
            <a:ext cx="2870219" cy="1913479"/>
          </a:xfrm>
          <a:prstGeom prst="round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D762D2FC-6A31-47DD-BF1D-230A4809DB07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8033" y="4011721"/>
            <a:ext cx="3250347" cy="2439606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11936235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Afbeelding 24">
            <a:extLst>
              <a:ext uri="{FF2B5EF4-FFF2-40B4-BE49-F238E27FC236}">
                <a16:creationId xmlns:a16="http://schemas.microsoft.com/office/drawing/2014/main" id="{34E70F0E-5C7A-4A00-85AA-F51A601CAB5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149" b="97739" l="5518" r="92002">
                        <a14:foregroundMark x1="35757" y1="8761" x2="17494" y2="7267"/>
                        <a14:foregroundMark x1="92814" y1="40331" x2="90291" y2="47356"/>
                        <a14:foregroundMark x1="90291" y1="47356" x2="92087" y2="55511"/>
                        <a14:foregroundMark x1="92087" y1="55511" x2="91916" y2="56722"/>
                        <a14:foregroundMark x1="5518" y1="26322" x2="7870" y2="30036"/>
                        <a14:foregroundMark x1="35415" y1="2382" x2="28614" y2="5248"/>
                        <a14:foregroundMark x1="28614" y1="5248" x2="28614" y2="5248"/>
                        <a14:foregroundMark x1="23781" y1="3189" x2="21429" y2="5894"/>
                        <a14:foregroundMark x1="46664" y1="97376" x2="49872" y2="88777"/>
                        <a14:foregroundMark x1="89949" y1="79007" x2="88708" y2="78159"/>
                        <a14:foregroundMark x1="58982" y1="97739" x2="58982" y2="97739"/>
                        <a14:foregroundMark x1="59880" y1="97537" x2="59880" y2="97537"/>
                        <a14:foregroundMark x1="37725" y1="97214" x2="37725" y2="97214"/>
                        <a14:foregroundMark x1="60436" y1="97537" x2="60436" y2="97537"/>
                        <a14:backgroundMark x1="16424" y1="21760" x2="16424" y2="21760"/>
                        <a14:backgroundMark x1="40932" y1="17037" x2="40932" y2="17037"/>
                        <a14:backgroundMark x1="25920" y1="32216" x2="25920" y2="32216"/>
                        <a14:backgroundMark x1="23225" y1="33912" x2="23225" y2="33912"/>
                        <a14:backgroundMark x1="53080" y1="58377" x2="53080" y2="5837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27352" y="3615160"/>
            <a:ext cx="1084285" cy="1148879"/>
          </a:xfrm>
          <a:prstGeom prst="rect">
            <a:avLst/>
          </a:prstGeom>
        </p:spPr>
      </p:pic>
      <p:pic>
        <p:nvPicPr>
          <p:cNvPr id="24" name="Afbeelding 23">
            <a:extLst>
              <a:ext uri="{FF2B5EF4-FFF2-40B4-BE49-F238E27FC236}">
                <a16:creationId xmlns:a16="http://schemas.microsoft.com/office/drawing/2014/main" id="{CAB3B7B8-7F9B-4472-91FE-0DD2B3043EE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149" b="97739" l="5518" r="92002">
                        <a14:foregroundMark x1="35757" y1="8761" x2="17494" y2="7267"/>
                        <a14:foregroundMark x1="92814" y1="40331" x2="90291" y2="47356"/>
                        <a14:foregroundMark x1="90291" y1="47356" x2="92087" y2="55511"/>
                        <a14:foregroundMark x1="92087" y1="55511" x2="91916" y2="56722"/>
                        <a14:foregroundMark x1="5518" y1="26322" x2="7870" y2="30036"/>
                        <a14:foregroundMark x1="35415" y1="2382" x2="28614" y2="5248"/>
                        <a14:foregroundMark x1="28614" y1="5248" x2="28614" y2="5248"/>
                        <a14:foregroundMark x1="23781" y1="3189" x2="21429" y2="5894"/>
                        <a14:foregroundMark x1="46664" y1="97376" x2="49872" y2="88777"/>
                        <a14:foregroundMark x1="89949" y1="79007" x2="88708" y2="78159"/>
                        <a14:foregroundMark x1="58982" y1="97739" x2="58982" y2="97739"/>
                        <a14:foregroundMark x1="59880" y1="97537" x2="59880" y2="97537"/>
                        <a14:foregroundMark x1="37725" y1="97214" x2="37725" y2="97214"/>
                        <a14:foregroundMark x1="60436" y1="97537" x2="60436" y2="97537"/>
                        <a14:backgroundMark x1="16424" y1="21760" x2="16424" y2="21760"/>
                        <a14:backgroundMark x1="40932" y1="17037" x2="40932" y2="17037"/>
                        <a14:backgroundMark x1="25920" y1="32216" x2="25920" y2="32216"/>
                        <a14:backgroundMark x1="23225" y1="33912" x2="23225" y2="33912"/>
                        <a14:backgroundMark x1="53080" y1="58377" x2="53080" y2="5837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53768" y="3169056"/>
            <a:ext cx="1084285" cy="1148879"/>
          </a:xfrm>
          <a:prstGeom prst="rect">
            <a:avLst/>
          </a:prstGeom>
        </p:spPr>
      </p:pic>
      <p:pic>
        <p:nvPicPr>
          <p:cNvPr id="23" name="Afbeelding 22">
            <a:extLst>
              <a:ext uri="{FF2B5EF4-FFF2-40B4-BE49-F238E27FC236}">
                <a16:creationId xmlns:a16="http://schemas.microsoft.com/office/drawing/2014/main" id="{A1DE6B33-9E2F-4620-B4D0-C7B1C6A9BD2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149" b="97739" l="5518" r="92002">
                        <a14:foregroundMark x1="35757" y1="8761" x2="17494" y2="7267"/>
                        <a14:foregroundMark x1="92814" y1="40331" x2="90291" y2="47356"/>
                        <a14:foregroundMark x1="90291" y1="47356" x2="92087" y2="55511"/>
                        <a14:foregroundMark x1="92087" y1="55511" x2="91916" y2="56722"/>
                        <a14:foregroundMark x1="5518" y1="26322" x2="7870" y2="30036"/>
                        <a14:foregroundMark x1="35415" y1="2382" x2="28614" y2="5248"/>
                        <a14:foregroundMark x1="28614" y1="5248" x2="28614" y2="5248"/>
                        <a14:foregroundMark x1="23781" y1="3189" x2="21429" y2="5894"/>
                        <a14:foregroundMark x1="46664" y1="97376" x2="49872" y2="88777"/>
                        <a14:foregroundMark x1="89949" y1="79007" x2="88708" y2="78159"/>
                        <a14:foregroundMark x1="58982" y1="97739" x2="58982" y2="97739"/>
                        <a14:foregroundMark x1="59880" y1="97537" x2="59880" y2="97537"/>
                        <a14:foregroundMark x1="37725" y1="97214" x2="37725" y2="97214"/>
                        <a14:foregroundMark x1="60436" y1="97537" x2="60436" y2="97537"/>
                        <a14:backgroundMark x1="16424" y1="21760" x2="16424" y2="21760"/>
                        <a14:backgroundMark x1="40932" y1="17037" x2="40932" y2="17037"/>
                        <a14:backgroundMark x1="25920" y1="32216" x2="25920" y2="32216"/>
                        <a14:backgroundMark x1="23225" y1="33912" x2="23225" y2="33912"/>
                        <a14:backgroundMark x1="53080" y1="58377" x2="53080" y2="5837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65723" y="4718206"/>
            <a:ext cx="1084285" cy="1148879"/>
          </a:xfrm>
          <a:prstGeom prst="rect">
            <a:avLst/>
          </a:prstGeom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737C612D-7565-45D0-A1F5-7F7EAAE3186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149" b="97739" l="5518" r="92002">
                        <a14:foregroundMark x1="35757" y1="8761" x2="17494" y2="7267"/>
                        <a14:foregroundMark x1="92814" y1="40331" x2="90291" y2="47356"/>
                        <a14:foregroundMark x1="90291" y1="47356" x2="92087" y2="55511"/>
                        <a14:foregroundMark x1="92087" y1="55511" x2="91916" y2="56722"/>
                        <a14:foregroundMark x1="5518" y1="26322" x2="7870" y2="30036"/>
                        <a14:foregroundMark x1="35415" y1="2382" x2="28614" y2="5248"/>
                        <a14:foregroundMark x1="28614" y1="5248" x2="28614" y2="5248"/>
                        <a14:foregroundMark x1="23781" y1="3189" x2="21429" y2="5894"/>
                        <a14:foregroundMark x1="46664" y1="97376" x2="49872" y2="88777"/>
                        <a14:foregroundMark x1="89949" y1="79007" x2="88708" y2="78159"/>
                        <a14:foregroundMark x1="58982" y1="97739" x2="58982" y2="97739"/>
                        <a14:foregroundMark x1="59880" y1="97537" x2="59880" y2="97537"/>
                        <a14:foregroundMark x1="37725" y1="97214" x2="37725" y2="97214"/>
                        <a14:foregroundMark x1="60436" y1="97537" x2="60436" y2="97537"/>
                        <a14:backgroundMark x1="16424" y1="21760" x2="16424" y2="21760"/>
                        <a14:backgroundMark x1="40932" y1="17037" x2="40932" y2="17037"/>
                        <a14:backgroundMark x1="25920" y1="32216" x2="25920" y2="32216"/>
                        <a14:backgroundMark x1="23225" y1="33912" x2="23225" y2="33912"/>
                        <a14:backgroundMark x1="53080" y1="58377" x2="53080" y2="5837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6545" y="729205"/>
            <a:ext cx="1622813" cy="1719488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184F4314-2152-4509-A3BE-6C19B1EA51A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149" b="97739" l="5518" r="92002">
                        <a14:foregroundMark x1="35757" y1="8761" x2="17494" y2="7267"/>
                        <a14:foregroundMark x1="92814" y1="40331" x2="90291" y2="47356"/>
                        <a14:foregroundMark x1="90291" y1="47356" x2="92087" y2="55511"/>
                        <a14:foregroundMark x1="92087" y1="55511" x2="91916" y2="56722"/>
                        <a14:foregroundMark x1="5518" y1="26322" x2="7870" y2="30036"/>
                        <a14:foregroundMark x1="35415" y1="2382" x2="28614" y2="5248"/>
                        <a14:foregroundMark x1="28614" y1="5248" x2="28614" y2="5248"/>
                        <a14:foregroundMark x1="23781" y1="3189" x2="21429" y2="5894"/>
                        <a14:foregroundMark x1="46664" y1="97376" x2="49872" y2="88777"/>
                        <a14:foregroundMark x1="89949" y1="79007" x2="88708" y2="78159"/>
                        <a14:foregroundMark x1="58982" y1="97739" x2="58982" y2="97739"/>
                        <a14:foregroundMark x1="59880" y1="97537" x2="59880" y2="97537"/>
                        <a14:foregroundMark x1="37725" y1="97214" x2="37725" y2="97214"/>
                        <a14:foregroundMark x1="60436" y1="97537" x2="60436" y2="97537"/>
                        <a14:backgroundMark x1="16424" y1="21760" x2="16424" y2="21760"/>
                        <a14:backgroundMark x1="40932" y1="17037" x2="40932" y2="17037"/>
                        <a14:backgroundMark x1="25920" y1="32216" x2="25920" y2="32216"/>
                        <a14:backgroundMark x1="23225" y1="33912" x2="23225" y2="33912"/>
                        <a14:backgroundMark x1="53080" y1="58377" x2="53080" y2="5837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10008" y="345311"/>
            <a:ext cx="1622813" cy="1719488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36D5B6AF-180C-4042-B347-064D0F0A185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149" b="97739" l="5518" r="92002">
                        <a14:foregroundMark x1="35757" y1="8761" x2="17494" y2="7267"/>
                        <a14:foregroundMark x1="92814" y1="40331" x2="90291" y2="47356"/>
                        <a14:foregroundMark x1="90291" y1="47356" x2="92087" y2="55511"/>
                        <a14:foregroundMark x1="92087" y1="55511" x2="91916" y2="56722"/>
                        <a14:foregroundMark x1="5518" y1="26322" x2="7870" y2="30036"/>
                        <a14:foregroundMark x1="35415" y1="2382" x2="28614" y2="5248"/>
                        <a14:foregroundMark x1="28614" y1="5248" x2="28614" y2="5248"/>
                        <a14:foregroundMark x1="23781" y1="3189" x2="21429" y2="5894"/>
                        <a14:foregroundMark x1="46664" y1="97376" x2="49872" y2="88777"/>
                        <a14:foregroundMark x1="89949" y1="79007" x2="88708" y2="78159"/>
                        <a14:foregroundMark x1="58982" y1="97739" x2="58982" y2="97739"/>
                        <a14:foregroundMark x1="59880" y1="97537" x2="59880" y2="97537"/>
                        <a14:foregroundMark x1="37725" y1="97214" x2="37725" y2="97214"/>
                        <a14:foregroundMark x1="60436" y1="97537" x2="60436" y2="97537"/>
                        <a14:backgroundMark x1="16424" y1="21760" x2="16424" y2="21760"/>
                        <a14:backgroundMark x1="40932" y1="17037" x2="40932" y2="17037"/>
                        <a14:backgroundMark x1="25920" y1="32216" x2="25920" y2="32216"/>
                        <a14:backgroundMark x1="23225" y1="33912" x2="23225" y2="33912"/>
                        <a14:backgroundMark x1="53080" y1="58377" x2="53080" y2="5837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2505" y="2179898"/>
            <a:ext cx="1622813" cy="1719488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3BAD79FE-7D56-4E00-A4AA-C2CD2BB3F3C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149" b="97739" l="5518" r="92002">
                        <a14:foregroundMark x1="35757" y1="8761" x2="17494" y2="7267"/>
                        <a14:foregroundMark x1="92814" y1="40331" x2="90291" y2="47356"/>
                        <a14:foregroundMark x1="90291" y1="47356" x2="92087" y2="55511"/>
                        <a14:foregroundMark x1="92087" y1="55511" x2="91916" y2="56722"/>
                        <a14:foregroundMark x1="5518" y1="26322" x2="7870" y2="30036"/>
                        <a14:foregroundMark x1="35415" y1="2382" x2="28614" y2="5248"/>
                        <a14:foregroundMark x1="28614" y1="5248" x2="28614" y2="5248"/>
                        <a14:foregroundMark x1="23781" y1="3189" x2="21429" y2="5894"/>
                        <a14:foregroundMark x1="46664" y1="97376" x2="49872" y2="88777"/>
                        <a14:foregroundMark x1="89949" y1="79007" x2="88708" y2="78159"/>
                        <a14:foregroundMark x1="58982" y1="97739" x2="58982" y2="97739"/>
                        <a14:foregroundMark x1="59880" y1="97537" x2="59880" y2="97537"/>
                        <a14:foregroundMark x1="37725" y1="97214" x2="37725" y2="97214"/>
                        <a14:foregroundMark x1="60436" y1="97537" x2="60436" y2="97537"/>
                        <a14:backgroundMark x1="16424" y1="21760" x2="16424" y2="21760"/>
                        <a14:backgroundMark x1="40932" y1="17037" x2="40932" y2="17037"/>
                        <a14:backgroundMark x1="25920" y1="32216" x2="25920" y2="32216"/>
                        <a14:backgroundMark x1="23225" y1="33912" x2="23225" y2="33912"/>
                        <a14:backgroundMark x1="53080" y1="58377" x2="53080" y2="5837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2362" y="3779135"/>
            <a:ext cx="1622813" cy="1719488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291480D4-3069-4636-B380-D90F5B4DB7B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149" b="97739" l="5518" r="92002">
                        <a14:foregroundMark x1="35757" y1="8761" x2="17494" y2="7267"/>
                        <a14:foregroundMark x1="92814" y1="40331" x2="90291" y2="47356"/>
                        <a14:foregroundMark x1="90291" y1="47356" x2="92087" y2="55511"/>
                        <a14:foregroundMark x1="92087" y1="55511" x2="91916" y2="56722"/>
                        <a14:foregroundMark x1="5518" y1="26322" x2="7870" y2="30036"/>
                        <a14:foregroundMark x1="35415" y1="2382" x2="28614" y2="5248"/>
                        <a14:foregroundMark x1="28614" y1="5248" x2="28614" y2="5248"/>
                        <a14:foregroundMark x1="23781" y1="3189" x2="21429" y2="5894"/>
                        <a14:foregroundMark x1="46664" y1="97376" x2="49872" y2="88777"/>
                        <a14:foregroundMark x1="89949" y1="79007" x2="88708" y2="78159"/>
                        <a14:foregroundMark x1="58982" y1="97739" x2="58982" y2="97739"/>
                        <a14:foregroundMark x1="59880" y1="97537" x2="59880" y2="97537"/>
                        <a14:foregroundMark x1="37725" y1="97214" x2="37725" y2="97214"/>
                        <a14:foregroundMark x1="60436" y1="97537" x2="60436" y2="97537"/>
                        <a14:backgroundMark x1="16424" y1="21760" x2="16424" y2="21760"/>
                        <a14:backgroundMark x1="40932" y1="17037" x2="40932" y2="17037"/>
                        <a14:backgroundMark x1="25920" y1="32216" x2="25920" y2="32216"/>
                        <a14:backgroundMark x1="23225" y1="33912" x2="23225" y2="33912"/>
                        <a14:backgroundMark x1="53080" y1="58377" x2="53080" y2="5837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98602" y="4938531"/>
            <a:ext cx="1622813" cy="1719488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E762B046-96E5-4387-A7D5-FB424D57848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149" b="97739" l="5518" r="92002">
                        <a14:foregroundMark x1="35757" y1="8761" x2="17494" y2="7267"/>
                        <a14:foregroundMark x1="92814" y1="40331" x2="90291" y2="47356"/>
                        <a14:foregroundMark x1="90291" y1="47356" x2="92087" y2="55511"/>
                        <a14:foregroundMark x1="92087" y1="55511" x2="91916" y2="56722"/>
                        <a14:foregroundMark x1="5518" y1="26322" x2="7870" y2="30036"/>
                        <a14:foregroundMark x1="35415" y1="2382" x2="28614" y2="5248"/>
                        <a14:foregroundMark x1="28614" y1="5248" x2="28614" y2="5248"/>
                        <a14:foregroundMark x1="23781" y1="3189" x2="21429" y2="5894"/>
                        <a14:foregroundMark x1="46664" y1="97376" x2="49872" y2="88777"/>
                        <a14:foregroundMark x1="89949" y1="79007" x2="88708" y2="78159"/>
                        <a14:foregroundMark x1="58982" y1="97739" x2="58982" y2="97739"/>
                        <a14:foregroundMark x1="59880" y1="97537" x2="59880" y2="97537"/>
                        <a14:foregroundMark x1="37725" y1="97214" x2="37725" y2="97214"/>
                        <a14:foregroundMark x1="60436" y1="97537" x2="60436" y2="97537"/>
                        <a14:backgroundMark x1="16424" y1="21760" x2="16424" y2="21760"/>
                        <a14:backgroundMark x1="40932" y1="17037" x2="40932" y2="17037"/>
                        <a14:backgroundMark x1="25920" y1="32216" x2="25920" y2="32216"/>
                        <a14:backgroundMark x1="23225" y1="33912" x2="23225" y2="33912"/>
                        <a14:backgroundMark x1="53080" y1="58377" x2="53080" y2="5837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4593" y="3615160"/>
            <a:ext cx="1622813" cy="1719488"/>
          </a:xfrm>
          <a:prstGeom prst="rect">
            <a:avLst/>
          </a:prstGeom>
        </p:spPr>
      </p:pic>
      <p:pic>
        <p:nvPicPr>
          <p:cNvPr id="10" name="Afbeelding 9">
            <a:extLst>
              <a:ext uri="{FF2B5EF4-FFF2-40B4-BE49-F238E27FC236}">
                <a16:creationId xmlns:a16="http://schemas.microsoft.com/office/drawing/2014/main" id="{82C77D3B-E66D-4EFC-9D76-CEC83729EDB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149" b="97739" l="5518" r="92002">
                        <a14:foregroundMark x1="35757" y1="8761" x2="17494" y2="7267"/>
                        <a14:foregroundMark x1="92814" y1="40331" x2="90291" y2="47356"/>
                        <a14:foregroundMark x1="90291" y1="47356" x2="92087" y2="55511"/>
                        <a14:foregroundMark x1="92087" y1="55511" x2="91916" y2="56722"/>
                        <a14:foregroundMark x1="5518" y1="26322" x2="7870" y2="30036"/>
                        <a14:foregroundMark x1="35415" y1="2382" x2="28614" y2="5248"/>
                        <a14:foregroundMark x1="28614" y1="5248" x2="28614" y2="5248"/>
                        <a14:foregroundMark x1="23781" y1="3189" x2="21429" y2="5894"/>
                        <a14:foregroundMark x1="46664" y1="97376" x2="49872" y2="88777"/>
                        <a14:foregroundMark x1="89949" y1="79007" x2="88708" y2="78159"/>
                        <a14:foregroundMark x1="58982" y1="97739" x2="58982" y2="97739"/>
                        <a14:foregroundMark x1="59880" y1="97537" x2="59880" y2="97537"/>
                        <a14:foregroundMark x1="37725" y1="97214" x2="37725" y2="97214"/>
                        <a14:foregroundMark x1="60436" y1="97537" x2="60436" y2="97537"/>
                        <a14:backgroundMark x1="16424" y1="21760" x2="16424" y2="21760"/>
                        <a14:backgroundMark x1="40932" y1="17037" x2="40932" y2="17037"/>
                        <a14:backgroundMark x1="25920" y1="32216" x2="25920" y2="32216"/>
                        <a14:backgroundMark x1="23225" y1="33912" x2="23225" y2="33912"/>
                        <a14:backgroundMark x1="53080" y1="58377" x2="53080" y2="5837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93474" y="4718206"/>
            <a:ext cx="1622813" cy="1719488"/>
          </a:xfrm>
          <a:prstGeom prst="rect">
            <a:avLst/>
          </a:prstGeom>
        </p:spPr>
      </p:pic>
      <p:pic>
        <p:nvPicPr>
          <p:cNvPr id="11" name="Afbeelding 10">
            <a:extLst>
              <a:ext uri="{FF2B5EF4-FFF2-40B4-BE49-F238E27FC236}">
                <a16:creationId xmlns:a16="http://schemas.microsoft.com/office/drawing/2014/main" id="{DC953AEA-D6ED-49B4-8C0E-84988E880EB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149" b="97739" l="5518" r="92002">
                        <a14:foregroundMark x1="35757" y1="8761" x2="17494" y2="7267"/>
                        <a14:foregroundMark x1="92814" y1="40331" x2="90291" y2="47356"/>
                        <a14:foregroundMark x1="90291" y1="47356" x2="92087" y2="55511"/>
                        <a14:foregroundMark x1="92087" y1="55511" x2="91916" y2="56722"/>
                        <a14:foregroundMark x1="5518" y1="26322" x2="7870" y2="30036"/>
                        <a14:foregroundMark x1="35415" y1="2382" x2="28614" y2="5248"/>
                        <a14:foregroundMark x1="28614" y1="5248" x2="28614" y2="5248"/>
                        <a14:foregroundMark x1="23781" y1="3189" x2="21429" y2="5894"/>
                        <a14:foregroundMark x1="46664" y1="97376" x2="49872" y2="88777"/>
                        <a14:foregroundMark x1="89949" y1="79007" x2="88708" y2="78159"/>
                        <a14:foregroundMark x1="58982" y1="97739" x2="58982" y2="97739"/>
                        <a14:foregroundMark x1="59880" y1="97537" x2="59880" y2="97537"/>
                        <a14:foregroundMark x1="37725" y1="97214" x2="37725" y2="97214"/>
                        <a14:foregroundMark x1="60436" y1="97537" x2="60436" y2="97537"/>
                        <a14:backgroundMark x1="16424" y1="21760" x2="16424" y2="21760"/>
                        <a14:backgroundMark x1="40932" y1="17037" x2="40932" y2="17037"/>
                        <a14:backgroundMark x1="25920" y1="32216" x2="25920" y2="32216"/>
                        <a14:backgroundMark x1="23225" y1="33912" x2="23225" y2="33912"/>
                        <a14:backgroundMark x1="53080" y1="58377" x2="53080" y2="5837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7157" y="1895672"/>
            <a:ext cx="1622813" cy="1719488"/>
          </a:xfrm>
          <a:prstGeom prst="rect">
            <a:avLst/>
          </a:prstGeom>
        </p:spPr>
      </p:pic>
      <p:pic>
        <p:nvPicPr>
          <p:cNvPr id="12" name="Afbeelding 11">
            <a:extLst>
              <a:ext uri="{FF2B5EF4-FFF2-40B4-BE49-F238E27FC236}">
                <a16:creationId xmlns:a16="http://schemas.microsoft.com/office/drawing/2014/main" id="{AC611F2E-7DB0-4BAB-85D6-EBB1A606FA2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149" b="97739" l="5518" r="92002">
                        <a14:foregroundMark x1="35757" y1="8761" x2="17494" y2="7267"/>
                        <a14:foregroundMark x1="92814" y1="40331" x2="90291" y2="47356"/>
                        <a14:foregroundMark x1="90291" y1="47356" x2="92087" y2="55511"/>
                        <a14:foregroundMark x1="92087" y1="55511" x2="91916" y2="56722"/>
                        <a14:foregroundMark x1="5518" y1="26322" x2="7870" y2="30036"/>
                        <a14:foregroundMark x1="35415" y1="2382" x2="28614" y2="5248"/>
                        <a14:foregroundMark x1="28614" y1="5248" x2="28614" y2="5248"/>
                        <a14:foregroundMark x1="23781" y1="3189" x2="21429" y2="5894"/>
                        <a14:foregroundMark x1="46664" y1="97376" x2="49872" y2="88777"/>
                        <a14:foregroundMark x1="89949" y1="79007" x2="88708" y2="78159"/>
                        <a14:foregroundMark x1="58982" y1="97739" x2="58982" y2="97739"/>
                        <a14:foregroundMark x1="59880" y1="97537" x2="59880" y2="97537"/>
                        <a14:foregroundMark x1="37725" y1="97214" x2="37725" y2="97214"/>
                        <a14:foregroundMark x1="60436" y1="97537" x2="60436" y2="97537"/>
                        <a14:backgroundMark x1="16424" y1="21760" x2="16424" y2="21760"/>
                        <a14:backgroundMark x1="40932" y1="17037" x2="40932" y2="17037"/>
                        <a14:backgroundMark x1="25920" y1="32216" x2="25920" y2="32216"/>
                        <a14:backgroundMark x1="23225" y1="33912" x2="23225" y2="33912"/>
                        <a14:backgroundMark x1="53080" y1="58377" x2="53080" y2="5837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5922" y="99686"/>
            <a:ext cx="1622813" cy="1719488"/>
          </a:xfrm>
          <a:prstGeom prst="rect">
            <a:avLst/>
          </a:prstGeom>
        </p:spPr>
      </p:pic>
      <p:pic>
        <p:nvPicPr>
          <p:cNvPr id="13" name="Afbeelding 12">
            <a:extLst>
              <a:ext uri="{FF2B5EF4-FFF2-40B4-BE49-F238E27FC236}">
                <a16:creationId xmlns:a16="http://schemas.microsoft.com/office/drawing/2014/main" id="{7386D318-F1CB-4763-B461-5495CC5B7FE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149" b="97739" l="5518" r="92002">
                        <a14:foregroundMark x1="35757" y1="8761" x2="17494" y2="7267"/>
                        <a14:foregroundMark x1="92814" y1="40331" x2="90291" y2="47356"/>
                        <a14:foregroundMark x1="90291" y1="47356" x2="92087" y2="55511"/>
                        <a14:foregroundMark x1="92087" y1="55511" x2="91916" y2="56722"/>
                        <a14:foregroundMark x1="5518" y1="26322" x2="7870" y2="30036"/>
                        <a14:foregroundMark x1="35415" y1="2382" x2="28614" y2="5248"/>
                        <a14:foregroundMark x1="28614" y1="5248" x2="28614" y2="5248"/>
                        <a14:foregroundMark x1="23781" y1="3189" x2="21429" y2="5894"/>
                        <a14:foregroundMark x1="46664" y1="97376" x2="49872" y2="88777"/>
                        <a14:foregroundMark x1="89949" y1="79007" x2="88708" y2="78159"/>
                        <a14:foregroundMark x1="58982" y1="97739" x2="58982" y2="97739"/>
                        <a14:foregroundMark x1="59880" y1="97537" x2="59880" y2="97537"/>
                        <a14:foregroundMark x1="37725" y1="97214" x2="37725" y2="97214"/>
                        <a14:foregroundMark x1="60436" y1="97537" x2="60436" y2="97537"/>
                        <a14:backgroundMark x1="16424" y1="21760" x2="16424" y2="21760"/>
                        <a14:backgroundMark x1="40932" y1="17037" x2="40932" y2="17037"/>
                        <a14:backgroundMark x1="25920" y1="32216" x2="25920" y2="32216"/>
                        <a14:backgroundMark x1="23225" y1="33912" x2="23225" y2="33912"/>
                        <a14:backgroundMark x1="53080" y1="58377" x2="53080" y2="5837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44880" y="3429000"/>
            <a:ext cx="1622813" cy="1719488"/>
          </a:xfrm>
          <a:prstGeom prst="rect">
            <a:avLst/>
          </a:prstGeom>
        </p:spPr>
      </p:pic>
      <p:pic>
        <p:nvPicPr>
          <p:cNvPr id="14" name="Afbeelding 13">
            <a:extLst>
              <a:ext uri="{FF2B5EF4-FFF2-40B4-BE49-F238E27FC236}">
                <a16:creationId xmlns:a16="http://schemas.microsoft.com/office/drawing/2014/main" id="{7B387B02-C6FF-4D10-AD1B-C3D52E165C4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149" b="97739" l="5518" r="92002">
                        <a14:foregroundMark x1="35757" y1="8761" x2="17494" y2="7267"/>
                        <a14:foregroundMark x1="92814" y1="40331" x2="90291" y2="47356"/>
                        <a14:foregroundMark x1="90291" y1="47356" x2="92087" y2="55511"/>
                        <a14:foregroundMark x1="92087" y1="55511" x2="91916" y2="56722"/>
                        <a14:foregroundMark x1="5518" y1="26322" x2="7870" y2="30036"/>
                        <a14:foregroundMark x1="35415" y1="2382" x2="28614" y2="5248"/>
                        <a14:foregroundMark x1="28614" y1="5248" x2="28614" y2="5248"/>
                        <a14:foregroundMark x1="23781" y1="3189" x2="21429" y2="5894"/>
                        <a14:foregroundMark x1="46664" y1="97376" x2="49872" y2="88777"/>
                        <a14:foregroundMark x1="89949" y1="79007" x2="88708" y2="78159"/>
                        <a14:foregroundMark x1="58982" y1="97739" x2="58982" y2="97739"/>
                        <a14:foregroundMark x1="59880" y1="97537" x2="59880" y2="97537"/>
                        <a14:foregroundMark x1="37725" y1="97214" x2="37725" y2="97214"/>
                        <a14:foregroundMark x1="60436" y1="97537" x2="60436" y2="97537"/>
                        <a14:backgroundMark x1="16424" y1="21760" x2="16424" y2="21760"/>
                        <a14:backgroundMark x1="40932" y1="17037" x2="40932" y2="17037"/>
                        <a14:backgroundMark x1="25920" y1="32216" x2="25920" y2="32216"/>
                        <a14:backgroundMark x1="23225" y1="33912" x2="23225" y2="33912"/>
                        <a14:backgroundMark x1="53080" y1="58377" x2="53080" y2="5837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59011" y="1132390"/>
            <a:ext cx="1622813" cy="1719488"/>
          </a:xfrm>
          <a:prstGeom prst="rect">
            <a:avLst/>
          </a:prstGeom>
        </p:spPr>
      </p:pic>
      <p:pic>
        <p:nvPicPr>
          <p:cNvPr id="15" name="Afbeelding 14">
            <a:extLst>
              <a:ext uri="{FF2B5EF4-FFF2-40B4-BE49-F238E27FC236}">
                <a16:creationId xmlns:a16="http://schemas.microsoft.com/office/drawing/2014/main" id="{AA589E5C-21E5-4174-9C6D-26E0E35AE041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720" y="5577950"/>
            <a:ext cx="780853" cy="1380778"/>
          </a:xfrm>
          <a:prstGeom prst="rect">
            <a:avLst/>
          </a:prstGeom>
        </p:spPr>
      </p:pic>
      <p:pic>
        <p:nvPicPr>
          <p:cNvPr id="16" name="Afbeelding 15">
            <a:extLst>
              <a:ext uri="{FF2B5EF4-FFF2-40B4-BE49-F238E27FC236}">
                <a16:creationId xmlns:a16="http://schemas.microsoft.com/office/drawing/2014/main" id="{A0146F3D-E502-4E56-8447-FCA10A8825E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149" b="97739" l="5518" r="92002">
                        <a14:foregroundMark x1="35757" y1="8761" x2="17494" y2="7267"/>
                        <a14:foregroundMark x1="92814" y1="40331" x2="90291" y2="47356"/>
                        <a14:foregroundMark x1="90291" y1="47356" x2="92087" y2="55511"/>
                        <a14:foregroundMark x1="92087" y1="55511" x2="91916" y2="56722"/>
                        <a14:foregroundMark x1="5518" y1="26322" x2="7870" y2="30036"/>
                        <a14:foregroundMark x1="35415" y1="2382" x2="28614" y2="5248"/>
                        <a14:foregroundMark x1="28614" y1="5248" x2="28614" y2="5248"/>
                        <a14:foregroundMark x1="23781" y1="3189" x2="21429" y2="5894"/>
                        <a14:foregroundMark x1="46664" y1="97376" x2="49872" y2="88777"/>
                        <a14:foregroundMark x1="89949" y1="79007" x2="88708" y2="78159"/>
                        <a14:foregroundMark x1="58982" y1="97739" x2="58982" y2="97739"/>
                        <a14:foregroundMark x1="59880" y1="97537" x2="59880" y2="97537"/>
                        <a14:foregroundMark x1="37725" y1="97214" x2="37725" y2="97214"/>
                        <a14:foregroundMark x1="60436" y1="97537" x2="60436" y2="97537"/>
                        <a14:backgroundMark x1="16424" y1="21760" x2="16424" y2="21760"/>
                        <a14:backgroundMark x1="40932" y1="17037" x2="40932" y2="17037"/>
                        <a14:backgroundMark x1="25920" y1="32216" x2="25920" y2="32216"/>
                        <a14:backgroundMark x1="23225" y1="33912" x2="23225" y2="33912"/>
                        <a14:backgroundMark x1="53080" y1="58377" x2="53080" y2="5837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0854" y="1904286"/>
            <a:ext cx="1084285" cy="1148879"/>
          </a:xfrm>
          <a:prstGeom prst="rect">
            <a:avLst/>
          </a:prstGeom>
        </p:spPr>
      </p:pic>
      <p:pic>
        <p:nvPicPr>
          <p:cNvPr id="21" name="Afbeelding 20">
            <a:extLst>
              <a:ext uri="{FF2B5EF4-FFF2-40B4-BE49-F238E27FC236}">
                <a16:creationId xmlns:a16="http://schemas.microsoft.com/office/drawing/2014/main" id="{49D84E66-E78F-4288-BC08-01B45626ACA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149" b="97739" l="5518" r="92002">
                        <a14:foregroundMark x1="35757" y1="8761" x2="17494" y2="7267"/>
                        <a14:foregroundMark x1="92814" y1="40331" x2="90291" y2="47356"/>
                        <a14:foregroundMark x1="90291" y1="47356" x2="92087" y2="55511"/>
                        <a14:foregroundMark x1="92087" y1="55511" x2="91916" y2="56722"/>
                        <a14:foregroundMark x1="5518" y1="26322" x2="7870" y2="30036"/>
                        <a14:foregroundMark x1="35415" y1="2382" x2="28614" y2="5248"/>
                        <a14:foregroundMark x1="28614" y1="5248" x2="28614" y2="5248"/>
                        <a14:foregroundMark x1="23781" y1="3189" x2="21429" y2="5894"/>
                        <a14:foregroundMark x1="46664" y1="97376" x2="49872" y2="88777"/>
                        <a14:foregroundMark x1="89949" y1="79007" x2="88708" y2="78159"/>
                        <a14:foregroundMark x1="58982" y1="97739" x2="58982" y2="97739"/>
                        <a14:foregroundMark x1="59880" y1="97537" x2="59880" y2="97537"/>
                        <a14:foregroundMark x1="37725" y1="97214" x2="37725" y2="97214"/>
                        <a14:foregroundMark x1="60436" y1="97537" x2="60436" y2="97537"/>
                        <a14:backgroundMark x1="16424" y1="21760" x2="16424" y2="21760"/>
                        <a14:backgroundMark x1="40932" y1="17037" x2="40932" y2="17037"/>
                        <a14:backgroundMark x1="25920" y1="32216" x2="25920" y2="32216"/>
                        <a14:backgroundMark x1="23225" y1="33912" x2="23225" y2="33912"/>
                        <a14:backgroundMark x1="53080" y1="58377" x2="53080" y2="5837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5585" y="212199"/>
            <a:ext cx="1084285" cy="1148879"/>
          </a:xfrm>
          <a:prstGeom prst="rect">
            <a:avLst/>
          </a:prstGeom>
        </p:spPr>
      </p:pic>
      <p:pic>
        <p:nvPicPr>
          <p:cNvPr id="22" name="Afbeelding 21">
            <a:extLst>
              <a:ext uri="{FF2B5EF4-FFF2-40B4-BE49-F238E27FC236}">
                <a16:creationId xmlns:a16="http://schemas.microsoft.com/office/drawing/2014/main" id="{4A49213C-6B67-42B5-B5CD-E70E198C00B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149" b="97739" l="5518" r="92002">
                        <a14:foregroundMark x1="35757" y1="8761" x2="17494" y2="7267"/>
                        <a14:foregroundMark x1="92814" y1="40331" x2="90291" y2="47356"/>
                        <a14:foregroundMark x1="90291" y1="47356" x2="92087" y2="55511"/>
                        <a14:foregroundMark x1="92087" y1="55511" x2="91916" y2="56722"/>
                        <a14:foregroundMark x1="5518" y1="26322" x2="7870" y2="30036"/>
                        <a14:foregroundMark x1="35415" y1="2382" x2="28614" y2="5248"/>
                        <a14:foregroundMark x1="28614" y1="5248" x2="28614" y2="5248"/>
                        <a14:foregroundMark x1="23781" y1="3189" x2="21429" y2="5894"/>
                        <a14:foregroundMark x1="46664" y1="97376" x2="49872" y2="88777"/>
                        <a14:foregroundMark x1="89949" y1="79007" x2="88708" y2="78159"/>
                        <a14:foregroundMark x1="58982" y1="97739" x2="58982" y2="97739"/>
                        <a14:foregroundMark x1="59880" y1="97537" x2="59880" y2="97537"/>
                        <a14:foregroundMark x1="37725" y1="97214" x2="37725" y2="97214"/>
                        <a14:foregroundMark x1="60436" y1="97537" x2="60436" y2="97537"/>
                        <a14:backgroundMark x1="16424" y1="21760" x2="16424" y2="21760"/>
                        <a14:backgroundMark x1="40932" y1="17037" x2="40932" y2="17037"/>
                        <a14:backgroundMark x1="25920" y1="32216" x2="25920" y2="32216"/>
                        <a14:backgroundMark x1="23225" y1="33912" x2="23225" y2="33912"/>
                        <a14:backgroundMark x1="53080" y1="58377" x2="53080" y2="5837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84312" y="1874253"/>
            <a:ext cx="1084285" cy="1148879"/>
          </a:xfrm>
          <a:prstGeom prst="rect">
            <a:avLst/>
          </a:prstGeom>
        </p:spPr>
      </p:pic>
      <p:pic>
        <p:nvPicPr>
          <p:cNvPr id="26" name="Afbeelding 25">
            <a:extLst>
              <a:ext uri="{FF2B5EF4-FFF2-40B4-BE49-F238E27FC236}">
                <a16:creationId xmlns:a16="http://schemas.microsoft.com/office/drawing/2014/main" id="{E12526A6-45CB-4858-98CF-D512B7D66C8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149" b="97739" l="5518" r="92002">
                        <a14:foregroundMark x1="35757" y1="8761" x2="17494" y2="7267"/>
                        <a14:foregroundMark x1="92814" y1="40331" x2="90291" y2="47356"/>
                        <a14:foregroundMark x1="90291" y1="47356" x2="92087" y2="55511"/>
                        <a14:foregroundMark x1="92087" y1="55511" x2="91916" y2="56722"/>
                        <a14:foregroundMark x1="5518" y1="26322" x2="7870" y2="30036"/>
                        <a14:foregroundMark x1="35415" y1="2382" x2="28614" y2="5248"/>
                        <a14:foregroundMark x1="28614" y1="5248" x2="28614" y2="5248"/>
                        <a14:foregroundMark x1="23781" y1="3189" x2="21429" y2="5894"/>
                        <a14:foregroundMark x1="46664" y1="97376" x2="49872" y2="88777"/>
                        <a14:foregroundMark x1="89949" y1="79007" x2="88708" y2="78159"/>
                        <a14:foregroundMark x1="58982" y1="97739" x2="58982" y2="97739"/>
                        <a14:foregroundMark x1="59880" y1="97537" x2="59880" y2="97537"/>
                        <a14:foregroundMark x1="37725" y1="97214" x2="37725" y2="97214"/>
                        <a14:foregroundMark x1="60436" y1="97537" x2="60436" y2="97537"/>
                        <a14:backgroundMark x1="16424" y1="21760" x2="16424" y2="21760"/>
                        <a14:backgroundMark x1="40932" y1="17037" x2="40932" y2="17037"/>
                        <a14:backgroundMark x1="25920" y1="32216" x2="25920" y2="32216"/>
                        <a14:backgroundMark x1="23225" y1="33912" x2="23225" y2="33912"/>
                        <a14:backgroundMark x1="53080" y1="58377" x2="53080" y2="5837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13609" y="212199"/>
            <a:ext cx="1084285" cy="1148879"/>
          </a:xfrm>
          <a:prstGeom prst="rect">
            <a:avLst/>
          </a:prstGeom>
        </p:spPr>
      </p:pic>
      <p:pic>
        <p:nvPicPr>
          <p:cNvPr id="27" name="Afbeelding 26">
            <a:extLst>
              <a:ext uri="{FF2B5EF4-FFF2-40B4-BE49-F238E27FC236}">
                <a16:creationId xmlns:a16="http://schemas.microsoft.com/office/drawing/2014/main" id="{9BFF8C59-A09F-4672-BD59-1C9A0637676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149" b="97739" l="5518" r="92002">
                        <a14:foregroundMark x1="35757" y1="8761" x2="17494" y2="7267"/>
                        <a14:foregroundMark x1="92814" y1="40331" x2="90291" y2="47356"/>
                        <a14:foregroundMark x1="90291" y1="47356" x2="92087" y2="55511"/>
                        <a14:foregroundMark x1="92087" y1="55511" x2="91916" y2="56722"/>
                        <a14:foregroundMark x1="5518" y1="26322" x2="7870" y2="30036"/>
                        <a14:foregroundMark x1="35415" y1="2382" x2="28614" y2="5248"/>
                        <a14:foregroundMark x1="28614" y1="5248" x2="28614" y2="5248"/>
                        <a14:foregroundMark x1="23781" y1="3189" x2="21429" y2="5894"/>
                        <a14:foregroundMark x1="46664" y1="97376" x2="49872" y2="88777"/>
                        <a14:foregroundMark x1="89949" y1="79007" x2="88708" y2="78159"/>
                        <a14:foregroundMark x1="58982" y1="97739" x2="58982" y2="97739"/>
                        <a14:foregroundMark x1="59880" y1="97537" x2="59880" y2="97537"/>
                        <a14:foregroundMark x1="37725" y1="97214" x2="37725" y2="97214"/>
                        <a14:foregroundMark x1="60436" y1="97537" x2="60436" y2="97537"/>
                        <a14:backgroundMark x1="16424" y1="21760" x2="16424" y2="21760"/>
                        <a14:backgroundMark x1="40932" y1="17037" x2="40932" y2="17037"/>
                        <a14:backgroundMark x1="25920" y1="32216" x2="25920" y2="32216"/>
                        <a14:backgroundMark x1="23225" y1="33912" x2="23225" y2="33912"/>
                        <a14:backgroundMark x1="53080" y1="58377" x2="53080" y2="5837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408" y="5373463"/>
            <a:ext cx="1084285" cy="1148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28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07BBC622-9745-402A-8318-B832E311537D}"/>
              </a:ext>
            </a:extLst>
          </p:cNvPr>
          <p:cNvSpPr txBox="1">
            <a:spLocks/>
          </p:cNvSpPr>
          <p:nvPr/>
        </p:nvSpPr>
        <p:spPr>
          <a:xfrm>
            <a:off x="1066800" y="2271531"/>
            <a:ext cx="10058399" cy="231493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nl-NL" sz="6600" b="1" dirty="0">
                <a:solidFill>
                  <a:srgbClr val="94C13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1.000.000.000.000.000</a:t>
            </a:r>
          </a:p>
          <a:p>
            <a:endParaRPr lang="nl-NL" sz="1400" b="1" dirty="0">
              <a:solidFill>
                <a:srgbClr val="94C130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75DE60D2-66E8-464D-97DD-3CBF00939BD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720" y="5577950"/>
            <a:ext cx="780853" cy="1380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8688030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limaatklas">
      <a:dk1>
        <a:srgbClr val="424242"/>
      </a:dk1>
      <a:lt1>
        <a:srgbClr val="E5E4DE"/>
      </a:lt1>
      <a:dk2>
        <a:srgbClr val="94C12F"/>
      </a:dk2>
      <a:lt2>
        <a:srgbClr val="13ACD6"/>
      </a:lt2>
      <a:accent1>
        <a:srgbClr val="94C130"/>
      </a:accent1>
      <a:accent2>
        <a:srgbClr val="14ADD6"/>
      </a:accent2>
      <a:accent3>
        <a:srgbClr val="E6E3DE"/>
      </a:accent3>
      <a:accent4>
        <a:srgbClr val="FFFFFF"/>
      </a:accent4>
      <a:accent5>
        <a:srgbClr val="434343"/>
      </a:accent5>
      <a:accent6>
        <a:srgbClr val="87C200"/>
      </a:accent6>
      <a:hlink>
        <a:srgbClr val="94C131"/>
      </a:hlink>
      <a:folHlink>
        <a:srgbClr val="13ACD6"/>
      </a:folHlink>
    </a:clrScheme>
    <a:fontScheme name="Aangepast 1">
      <a:majorFont>
        <a:latin typeface="IBM Plex Sans"/>
        <a:ea typeface=""/>
        <a:cs typeface=""/>
      </a:majorFont>
      <a:minorFont>
        <a:latin typeface="IBM Plex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2603</TotalTime>
  <Words>60</Words>
  <Application>Microsoft Office PowerPoint</Application>
  <PresentationFormat>Breedbeeld</PresentationFormat>
  <Paragraphs>34</Paragraphs>
  <Slides>28</Slides>
  <Notes>28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6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28</vt:i4>
      </vt:variant>
    </vt:vector>
  </HeadingPairs>
  <TitlesOfParts>
    <vt:vector size="35" baseType="lpstr">
      <vt:lpstr>Arial</vt:lpstr>
      <vt:lpstr>Calibri</vt:lpstr>
      <vt:lpstr>IBM Plex Sans</vt:lpstr>
      <vt:lpstr>Noto Sans</vt:lpstr>
      <vt:lpstr>Noto Sans ExtraBold</vt:lpstr>
      <vt:lpstr>Noto Sans Medium</vt:lpstr>
      <vt:lpstr>Kantoorthema</vt:lpstr>
      <vt:lpstr>Thema Natuur De natuur als bondgenoot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Manuela de Zeeuw</dc:creator>
  <cp:lastModifiedBy>Manuela de Zeeuw</cp:lastModifiedBy>
  <cp:revision>87</cp:revision>
  <dcterms:created xsi:type="dcterms:W3CDTF">2024-10-10T12:20:08Z</dcterms:created>
  <dcterms:modified xsi:type="dcterms:W3CDTF">2025-03-20T11:01:35Z</dcterms:modified>
</cp:coreProperties>
</file>